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0.jpg" ContentType="image/jpeg"/>
  <Override PartName="/ppt/media/image11.jpg" ContentType="image/jpeg"/>
  <Override PartName="/ppt/media/image13.jpg" ContentType="image/jpeg"/>
  <Override PartName="/ppt/media/image15.jpg" ContentType="image/jpeg"/>
  <Override PartName="/ppt/media/image18.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56" r:id="rId6"/>
    <p:sldId id="294" r:id="rId7"/>
    <p:sldId id="274" r:id="rId8"/>
    <p:sldId id="308" r:id="rId9"/>
    <p:sldId id="306" r:id="rId10"/>
    <p:sldId id="309" r:id="rId11"/>
    <p:sldId id="310" r:id="rId12"/>
    <p:sldId id="295" r:id="rId13"/>
    <p:sldId id="307" r:id="rId14"/>
    <p:sldId id="296" r:id="rId15"/>
    <p:sldId id="297" r:id="rId16"/>
    <p:sldId id="312" r:id="rId17"/>
    <p:sldId id="311" r:id="rId18"/>
    <p:sldId id="314" r:id="rId19"/>
    <p:sldId id="313" r:id="rId20"/>
    <p:sldId id="291" r:id="rId21"/>
    <p:sldId id="292"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A0708-5259-4F58-A74E-8C0DAFB73A16}" type="datetimeFigureOut">
              <a:rPr lang="cs-CZ" smtClean="0"/>
              <a:t>06.06.2023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F014D-954B-4946-B7B3-D5F5F861EF8F}" type="slidenum">
              <a:rPr lang="cs-CZ" smtClean="0"/>
              <a:t>‹#›</a:t>
            </a:fld>
            <a:endParaRPr lang="cs-CZ"/>
          </a:p>
        </p:txBody>
      </p:sp>
    </p:spTree>
    <p:extLst>
      <p:ext uri="{BB962C8B-B14F-4D97-AF65-F5344CB8AC3E}">
        <p14:creationId xmlns:p14="http://schemas.microsoft.com/office/powerpoint/2010/main" val="237897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93DF014D-954B-4946-B7B3-D5F5F861EF8F}" type="slidenum">
              <a:rPr lang="cs-CZ" smtClean="0"/>
              <a:t>17</a:t>
            </a:fld>
            <a:endParaRPr lang="cs-CZ"/>
          </a:p>
        </p:txBody>
      </p:sp>
    </p:spTree>
    <p:extLst>
      <p:ext uri="{BB962C8B-B14F-4D97-AF65-F5344CB8AC3E}">
        <p14:creationId xmlns:p14="http://schemas.microsoft.com/office/powerpoint/2010/main" val="429428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F5486D9F-5F6D-47DF-8432-4A601BBFF374}" type="datetime1">
              <a:rPr lang="cs-CZ" smtClean="0"/>
              <a:t>06.06.2023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E795F4-960D-43BB-AA15-8BE117F708EA}" type="slidenum">
              <a:rPr lang="cs-CZ" smtClean="0"/>
              <a:t>‹#›</a:t>
            </a:fld>
            <a:endParaRPr lang="cs-CZ"/>
          </a:p>
        </p:txBody>
      </p:sp>
    </p:spTree>
    <p:extLst>
      <p:ext uri="{BB962C8B-B14F-4D97-AF65-F5344CB8AC3E}">
        <p14:creationId xmlns:p14="http://schemas.microsoft.com/office/powerpoint/2010/main" val="329280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244FEC-FA98-4737-B7B9-40BD9212C7A9}" type="datetime1">
              <a:rPr lang="cs-CZ" smtClean="0"/>
              <a:t>06.06.2023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E795F4-960D-43BB-AA15-8BE117F708EA}" type="slidenum">
              <a:rPr lang="cs-CZ" smtClean="0"/>
              <a:t>‹#›</a:t>
            </a:fld>
            <a:endParaRPr lang="cs-CZ"/>
          </a:p>
        </p:txBody>
      </p:sp>
    </p:spTree>
    <p:extLst>
      <p:ext uri="{BB962C8B-B14F-4D97-AF65-F5344CB8AC3E}">
        <p14:creationId xmlns:p14="http://schemas.microsoft.com/office/powerpoint/2010/main" val="63564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5B4EE2B-81EA-4FFD-90B7-2DD928CBACF0}" type="datetime1">
              <a:rPr lang="cs-CZ" smtClean="0"/>
              <a:t>06.06.2023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E795F4-960D-43BB-AA15-8BE117F708EA}" type="slidenum">
              <a:rPr lang="cs-CZ" smtClean="0"/>
              <a:t>‹#›</a:t>
            </a:fld>
            <a:endParaRPr lang="cs-CZ"/>
          </a:p>
        </p:txBody>
      </p:sp>
    </p:spTree>
    <p:extLst>
      <p:ext uri="{BB962C8B-B14F-4D97-AF65-F5344CB8AC3E}">
        <p14:creationId xmlns:p14="http://schemas.microsoft.com/office/powerpoint/2010/main" val="387097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155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3A8A7A2-FD26-45B7-BC3A-98D37A2CE81C}" type="datetime1">
              <a:rPr lang="cs-CZ" smtClean="0"/>
              <a:t>06.06.2023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E795F4-960D-43BB-AA15-8BE117F708EA}" type="slidenum">
              <a:rPr lang="cs-CZ" smtClean="0"/>
              <a:t>‹#›</a:t>
            </a:fld>
            <a:endParaRPr lang="cs-CZ"/>
          </a:p>
        </p:txBody>
      </p:sp>
    </p:spTree>
    <p:extLst>
      <p:ext uri="{BB962C8B-B14F-4D97-AF65-F5344CB8AC3E}">
        <p14:creationId xmlns:p14="http://schemas.microsoft.com/office/powerpoint/2010/main" val="105852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F56C7167-73EA-4E82-B1A6-96212081AEA2}" type="datetime1">
              <a:rPr lang="cs-CZ" smtClean="0"/>
              <a:t>06.06.2023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E795F4-960D-43BB-AA15-8BE117F708EA}" type="slidenum">
              <a:rPr lang="cs-CZ" smtClean="0"/>
              <a:t>‹#›</a:t>
            </a:fld>
            <a:endParaRPr lang="cs-CZ"/>
          </a:p>
        </p:txBody>
      </p:sp>
    </p:spTree>
    <p:extLst>
      <p:ext uri="{BB962C8B-B14F-4D97-AF65-F5344CB8AC3E}">
        <p14:creationId xmlns:p14="http://schemas.microsoft.com/office/powerpoint/2010/main" val="150125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0D8AA6C-1ABF-40DC-B443-9F975A41C093}" type="datetime1">
              <a:rPr lang="cs-CZ" smtClean="0"/>
              <a:t>06.06.2023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E795F4-960D-43BB-AA15-8BE117F708EA}" type="slidenum">
              <a:rPr lang="cs-CZ" smtClean="0"/>
              <a:t>‹#›</a:t>
            </a:fld>
            <a:endParaRPr lang="cs-CZ"/>
          </a:p>
        </p:txBody>
      </p:sp>
    </p:spTree>
    <p:extLst>
      <p:ext uri="{BB962C8B-B14F-4D97-AF65-F5344CB8AC3E}">
        <p14:creationId xmlns:p14="http://schemas.microsoft.com/office/powerpoint/2010/main" val="291843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6517637-1086-4511-8B7B-4C92E8A528B8}" type="datetime1">
              <a:rPr lang="cs-CZ" smtClean="0"/>
              <a:t>06.06.2023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0E795F4-960D-43BB-AA15-8BE117F708EA}" type="slidenum">
              <a:rPr lang="cs-CZ" smtClean="0"/>
              <a:t>‹#›</a:t>
            </a:fld>
            <a:endParaRPr lang="cs-CZ"/>
          </a:p>
        </p:txBody>
      </p:sp>
    </p:spTree>
    <p:extLst>
      <p:ext uri="{BB962C8B-B14F-4D97-AF65-F5344CB8AC3E}">
        <p14:creationId xmlns:p14="http://schemas.microsoft.com/office/powerpoint/2010/main" val="31178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C52FB50-9432-41CF-948E-8689EE13C3D3}" type="datetime1">
              <a:rPr lang="cs-CZ" smtClean="0"/>
              <a:t>06.06.2023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0E795F4-960D-43BB-AA15-8BE117F708EA}" type="slidenum">
              <a:rPr lang="cs-CZ" smtClean="0"/>
              <a:t>‹#›</a:t>
            </a:fld>
            <a:endParaRPr lang="cs-CZ"/>
          </a:p>
        </p:txBody>
      </p:sp>
    </p:spTree>
    <p:extLst>
      <p:ext uri="{BB962C8B-B14F-4D97-AF65-F5344CB8AC3E}">
        <p14:creationId xmlns:p14="http://schemas.microsoft.com/office/powerpoint/2010/main" val="99022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E096265-1E95-450E-802C-57D20B12575E}" type="datetime1">
              <a:rPr lang="cs-CZ" smtClean="0"/>
              <a:t>06.06.2023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0E795F4-960D-43BB-AA15-8BE117F708EA}" type="slidenum">
              <a:rPr lang="cs-CZ" smtClean="0"/>
              <a:t>‹#›</a:t>
            </a:fld>
            <a:endParaRPr lang="cs-CZ"/>
          </a:p>
        </p:txBody>
      </p:sp>
    </p:spTree>
    <p:extLst>
      <p:ext uri="{BB962C8B-B14F-4D97-AF65-F5344CB8AC3E}">
        <p14:creationId xmlns:p14="http://schemas.microsoft.com/office/powerpoint/2010/main" val="50508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0D5E29DC-7299-4147-8B2F-956A826D0F55}" type="datetime1">
              <a:rPr lang="cs-CZ" smtClean="0"/>
              <a:t>06.06.2023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E795F4-960D-43BB-AA15-8BE117F708EA}" type="slidenum">
              <a:rPr lang="cs-CZ" smtClean="0"/>
              <a:t>‹#›</a:t>
            </a:fld>
            <a:endParaRPr lang="cs-CZ"/>
          </a:p>
        </p:txBody>
      </p:sp>
    </p:spTree>
    <p:extLst>
      <p:ext uri="{BB962C8B-B14F-4D97-AF65-F5344CB8AC3E}">
        <p14:creationId xmlns:p14="http://schemas.microsoft.com/office/powerpoint/2010/main" val="326223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259C8B6B-F85C-4E6A-94F7-604FED25E84F}" type="datetime1">
              <a:rPr lang="cs-CZ" smtClean="0"/>
              <a:t>06.06.2023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E795F4-960D-43BB-AA15-8BE117F708EA}" type="slidenum">
              <a:rPr lang="cs-CZ" smtClean="0"/>
              <a:t>‹#›</a:t>
            </a:fld>
            <a:endParaRPr lang="cs-CZ"/>
          </a:p>
        </p:txBody>
      </p:sp>
    </p:spTree>
    <p:extLst>
      <p:ext uri="{BB962C8B-B14F-4D97-AF65-F5344CB8AC3E}">
        <p14:creationId xmlns:p14="http://schemas.microsoft.com/office/powerpoint/2010/main" val="384017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FFD9F-3AC2-47CC-AA34-BB65828B8670}" type="datetime1">
              <a:rPr lang="cs-CZ" smtClean="0"/>
              <a:t>06.06.2023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795F4-960D-43BB-AA15-8BE117F708EA}" type="slidenum">
              <a:rPr lang="cs-CZ" smtClean="0"/>
              <a:t>‹#›</a:t>
            </a:fld>
            <a:endParaRPr lang="cs-CZ"/>
          </a:p>
        </p:txBody>
      </p:sp>
    </p:spTree>
    <p:extLst>
      <p:ext uri="{BB962C8B-B14F-4D97-AF65-F5344CB8AC3E}">
        <p14:creationId xmlns:p14="http://schemas.microsoft.com/office/powerpoint/2010/main" val="178377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sdgs.un.org/goa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lection of the new Rector of NOVA | Universidade NOVA de Lisbo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9771" y="346167"/>
            <a:ext cx="2579906" cy="1547944"/>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a:extLst>
              <a:ext uri="{FF2B5EF4-FFF2-40B4-BE49-F238E27FC236}">
                <a16:creationId xmlns:a16="http://schemas.microsoft.com/office/drawing/2014/main" id="{00000000-0008-0000-0000-000003000000}"/>
              </a:ext>
            </a:extLst>
          </p:cNvPr>
          <p:cNvPicPr>
            <a:picLocks noChangeAspect="1"/>
          </p:cNvPicPr>
          <p:nvPr/>
        </p:nvPicPr>
        <p:blipFill>
          <a:blip r:embed="rId3"/>
          <a:stretch>
            <a:fillRect/>
          </a:stretch>
        </p:blipFill>
        <p:spPr>
          <a:xfrm>
            <a:off x="8340636" y="618479"/>
            <a:ext cx="3520438" cy="1003324"/>
          </a:xfrm>
          <a:prstGeom prst="rect">
            <a:avLst/>
          </a:prstGeom>
        </p:spPr>
      </p:pic>
      <p:pic>
        <p:nvPicPr>
          <p:cNvPr id="4" name="Obrázek 3" descr="C:\Users\KAA\Pictures\UP_logo_horizont_en.png"/>
          <p:cNvPicPr/>
          <p:nvPr/>
        </p:nvPicPr>
        <p:blipFill>
          <a:blip r:embed="rId4">
            <a:extLst>
              <a:ext uri="{28A0092B-C50C-407E-A947-70E740481C1C}">
                <a14:useLocalDpi xmlns:a14="http://schemas.microsoft.com/office/drawing/2010/main" val="0"/>
              </a:ext>
            </a:extLst>
          </a:blip>
          <a:stretch>
            <a:fillRect/>
          </a:stretch>
        </p:blipFill>
        <p:spPr bwMode="auto">
          <a:xfrm>
            <a:off x="1187086" y="2639045"/>
            <a:ext cx="1690139" cy="1588934"/>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549" y="4930536"/>
            <a:ext cx="2078049" cy="1582664"/>
          </a:xfrm>
          <a:prstGeom prst="rect">
            <a:avLst/>
          </a:prstGeom>
        </p:spPr>
      </p:pic>
      <p:sp>
        <p:nvSpPr>
          <p:cNvPr id="14" name="Rectangle 13">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pic>
        <p:nvPicPr>
          <p:cNvPr id="10" name="Kép 9" descr="A képen szöveg látható&#10;&#10;Automatikusan generált leírás">
            <a:extLst>
              <a:ext uri="{FF2B5EF4-FFF2-40B4-BE49-F238E27FC236}">
                <a16:creationId xmlns:a16="http://schemas.microsoft.com/office/drawing/2014/main" id="{75AB8019-F529-DADE-D51A-D6F534BE27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676" y="302083"/>
            <a:ext cx="2652578" cy="1624704"/>
          </a:xfrm>
          <a:prstGeom prst="rect">
            <a:avLst/>
          </a:prstGeom>
        </p:spPr>
      </p:pic>
      <p:sp>
        <p:nvSpPr>
          <p:cNvPr id="12" name="Nadpis 1">
            <a:extLst>
              <a:ext uri="{FF2B5EF4-FFF2-40B4-BE49-F238E27FC236}">
                <a16:creationId xmlns:a16="http://schemas.microsoft.com/office/drawing/2014/main" id="{FC64CA8C-40F4-98CA-42AA-7C4EA039715C}"/>
              </a:ext>
            </a:extLst>
          </p:cNvPr>
          <p:cNvSpPr txBox="1">
            <a:spLocks/>
          </p:cNvSpPr>
          <p:nvPr/>
        </p:nvSpPr>
        <p:spPr>
          <a:xfrm>
            <a:off x="4629117" y="3699182"/>
            <a:ext cx="7423037" cy="246270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1600" dirty="0">
                <a:solidFill>
                  <a:srgbClr val="FFFFFF"/>
                </a:solidFill>
              </a:rPr>
            </a:br>
            <a:br>
              <a:rPr lang="en-US" sz="1600" dirty="0">
                <a:solidFill>
                  <a:srgbClr val="FFFFFF"/>
                </a:solidFill>
              </a:rPr>
            </a:br>
            <a:br>
              <a:rPr lang="en-US" sz="1600" dirty="0">
                <a:solidFill>
                  <a:srgbClr val="FFFFFF"/>
                </a:solidFill>
              </a:rPr>
            </a:br>
            <a:br>
              <a:rPr lang="en-US" sz="1600" dirty="0">
                <a:solidFill>
                  <a:srgbClr val="FFFFFF"/>
                </a:solidFill>
              </a:rPr>
            </a:br>
            <a:br>
              <a:rPr lang="en-US" sz="1600" dirty="0">
                <a:solidFill>
                  <a:srgbClr val="FFFFFF"/>
                </a:solidFill>
              </a:rPr>
            </a:br>
            <a:r>
              <a:rPr lang="hu-HU" sz="1600" dirty="0">
                <a:solidFill>
                  <a:srgbClr val="FFFFFF"/>
                </a:solidFill>
              </a:rPr>
              <a:t>László Kákai, PhD – Viktor Glied, PhD</a:t>
            </a:r>
            <a:br>
              <a:rPr lang="en-US" sz="1600" dirty="0">
                <a:solidFill>
                  <a:srgbClr val="FFFFFF"/>
                </a:solidFill>
              </a:rPr>
            </a:br>
            <a:r>
              <a:rPr lang="en-US" sz="1600" dirty="0">
                <a:solidFill>
                  <a:srgbClr val="FFFFFF"/>
                </a:solidFill>
              </a:rPr>
              <a:t>Department of Political Science and International Studies</a:t>
            </a:r>
            <a:br>
              <a:rPr lang="en-US" sz="1600" dirty="0">
                <a:solidFill>
                  <a:srgbClr val="FFFFFF"/>
                </a:solidFill>
              </a:rPr>
            </a:br>
            <a:r>
              <a:rPr lang="en-US" sz="1600" dirty="0">
                <a:solidFill>
                  <a:srgbClr val="FFFFFF"/>
                </a:solidFill>
              </a:rPr>
              <a:t>University of </a:t>
            </a:r>
            <a:r>
              <a:rPr lang="en-US" sz="1600" dirty="0" err="1">
                <a:solidFill>
                  <a:srgbClr val="FFFFFF"/>
                </a:solidFill>
              </a:rPr>
              <a:t>Pécs</a:t>
            </a:r>
            <a:r>
              <a:rPr lang="en-US" sz="1600" dirty="0">
                <a:solidFill>
                  <a:srgbClr val="FFFFFF"/>
                </a:solidFill>
              </a:rPr>
              <a:t>, Hungary</a:t>
            </a:r>
          </a:p>
        </p:txBody>
      </p:sp>
      <p:sp>
        <p:nvSpPr>
          <p:cNvPr id="23" name="Szövegdoboz 22">
            <a:extLst>
              <a:ext uri="{FF2B5EF4-FFF2-40B4-BE49-F238E27FC236}">
                <a16:creationId xmlns:a16="http://schemas.microsoft.com/office/drawing/2014/main" id="{A260913D-B56B-A35B-CADC-E27943DA7BD8}"/>
              </a:ext>
            </a:extLst>
          </p:cNvPr>
          <p:cNvSpPr txBox="1"/>
          <p:nvPr/>
        </p:nvSpPr>
        <p:spPr>
          <a:xfrm>
            <a:off x="4625942" y="3003071"/>
            <a:ext cx="7423036" cy="1231106"/>
          </a:xfrm>
          <a:prstGeom prst="rect">
            <a:avLst/>
          </a:prstGeom>
          <a:noFill/>
        </p:spPr>
        <p:txBody>
          <a:bodyPr wrap="square">
            <a:spAutoFit/>
          </a:bodyPr>
          <a:lstStyle/>
          <a:p>
            <a:r>
              <a:rPr lang="hu-HU" sz="2800" b="1" dirty="0">
                <a:solidFill>
                  <a:srgbClr val="FFFFFF"/>
                </a:solidFill>
              </a:rPr>
              <a:t>CIVIL HANDBOOK: </a:t>
            </a:r>
          </a:p>
          <a:p>
            <a:r>
              <a:rPr lang="hu-HU" sz="2800" b="1" dirty="0" err="1">
                <a:solidFill>
                  <a:srgbClr val="FFFFFF"/>
                </a:solidFill>
              </a:rPr>
              <a:t>Participation</a:t>
            </a:r>
            <a:r>
              <a:rPr lang="hu-HU" sz="2800" b="1" dirty="0">
                <a:solidFill>
                  <a:srgbClr val="FFFFFF"/>
                </a:solidFill>
              </a:rPr>
              <a:t>, </a:t>
            </a:r>
            <a:r>
              <a:rPr lang="hu-HU" sz="2800" b="1" dirty="0" err="1">
                <a:solidFill>
                  <a:srgbClr val="FFFFFF"/>
                </a:solidFill>
              </a:rPr>
              <a:t>inclusion</a:t>
            </a:r>
            <a:r>
              <a:rPr lang="hu-HU" sz="2800" b="1" dirty="0">
                <a:solidFill>
                  <a:srgbClr val="FFFFFF"/>
                </a:solidFill>
              </a:rPr>
              <a:t>, </a:t>
            </a:r>
            <a:r>
              <a:rPr lang="hu-HU" sz="2800" b="1" dirty="0" err="1">
                <a:solidFill>
                  <a:srgbClr val="FFFFFF"/>
                </a:solidFill>
              </a:rPr>
              <a:t>engagement</a:t>
            </a:r>
            <a:br>
              <a:rPr lang="en-US" sz="2000" b="1" dirty="0">
                <a:solidFill>
                  <a:srgbClr val="FFFFFF"/>
                </a:solidFill>
              </a:rPr>
            </a:br>
            <a:r>
              <a:rPr lang="hu-HU" sz="1800" kern="1300" dirty="0" err="1">
                <a:solidFill>
                  <a:schemeClr val="bg1"/>
                </a:solidFill>
                <a:latin typeface="Arial" panose="020B0604020202020204" pitchFamily="34" charset="0"/>
              </a:rPr>
              <a:t>Third</a:t>
            </a:r>
            <a:r>
              <a:rPr lang="en-US" sz="1800" kern="1300" dirty="0">
                <a:solidFill>
                  <a:schemeClr val="bg1"/>
                </a:solidFill>
                <a:latin typeface="Arial" panose="020B0604020202020204" pitchFamily="34" charset="0"/>
              </a:rPr>
              <a:t> module: Trends, theories and analytical frameworks</a:t>
            </a:r>
            <a:endParaRPr lang="hu-HU" dirty="0"/>
          </a:p>
        </p:txBody>
      </p:sp>
    </p:spTree>
    <p:extLst>
      <p:ext uri="{BB962C8B-B14F-4D97-AF65-F5344CB8AC3E}">
        <p14:creationId xmlns:p14="http://schemas.microsoft.com/office/powerpoint/2010/main" val="2733302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58993"/>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177834" y="300879"/>
            <a:ext cx="7627846" cy="485329"/>
          </a:xfrm>
        </p:spPr>
        <p:txBody>
          <a:bodyPr anchor="b">
            <a:normAutofit/>
          </a:bodyPr>
          <a:lstStyle/>
          <a:p>
            <a:r>
              <a:rPr lang="hu-HU" sz="2800" dirty="0" err="1">
                <a:solidFill>
                  <a:schemeClr val="bg1"/>
                </a:solidFill>
              </a:rPr>
              <a:t>Inclusion</a:t>
            </a:r>
            <a:r>
              <a:rPr lang="hu-HU" sz="2800" dirty="0">
                <a:solidFill>
                  <a:schemeClr val="bg1"/>
                </a:solidFill>
              </a:rPr>
              <a:t> 2</a:t>
            </a:r>
            <a:endParaRPr lang="en-US" sz="2800" dirty="0">
              <a:solidFill>
                <a:schemeClr val="bg1"/>
              </a:solidFill>
            </a:endParaRPr>
          </a:p>
        </p:txBody>
      </p:sp>
      <p:pic>
        <p:nvPicPr>
          <p:cNvPr id="8" name="Obrázek 5">
            <a:extLst>
              <a:ext uri="{FF2B5EF4-FFF2-40B4-BE49-F238E27FC236}">
                <a16:creationId xmlns:a16="http://schemas.microsoft.com/office/drawing/2014/main" id="{DBDADF84-706A-4335-8DDF-8BAE13B5A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266" y="5953478"/>
            <a:ext cx="960217" cy="731312"/>
          </a:xfrm>
          <a:prstGeom prst="rect">
            <a:avLst/>
          </a:prstGeom>
        </p:spPr>
      </p:pic>
      <p:sp>
        <p:nvSpPr>
          <p:cNvPr id="9" name="Tartalom helye 2">
            <a:extLst>
              <a:ext uri="{FF2B5EF4-FFF2-40B4-BE49-F238E27FC236}">
                <a16:creationId xmlns:a16="http://schemas.microsoft.com/office/drawing/2014/main" id="{917F35DE-068B-D803-5FF3-EEBB68446A42}"/>
              </a:ext>
            </a:extLst>
          </p:cNvPr>
          <p:cNvSpPr txBox="1">
            <a:spLocks/>
          </p:cNvSpPr>
          <p:nvPr/>
        </p:nvSpPr>
        <p:spPr>
          <a:xfrm>
            <a:off x="280517" y="1366259"/>
            <a:ext cx="7139614" cy="519086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By the rise of the Internet and digitization, </a:t>
            </a:r>
            <a:r>
              <a:rPr lang="en-GB" b="1" dirty="0">
                <a:solidFill>
                  <a:schemeClr val="accent5">
                    <a:lumMod val="75000"/>
                  </a:schemeClr>
                </a:solidFill>
              </a:rPr>
              <a:t>civic engagement strategies are also changing</a:t>
            </a:r>
            <a:r>
              <a:rPr lang="hu-HU" b="1" dirty="0">
                <a:solidFill>
                  <a:schemeClr val="accent5">
                    <a:lumMod val="75000"/>
                  </a:schemeClr>
                </a:solidFill>
              </a:rPr>
              <a:t>:</a:t>
            </a:r>
          </a:p>
          <a:p>
            <a:r>
              <a:rPr lang="en-GB" dirty="0"/>
              <a:t>instead of unilateral information transfer, cooperative community experiences based on discourse and information exchange represent the future</a:t>
            </a:r>
            <a:endParaRPr lang="hu-HU" dirty="0"/>
          </a:p>
          <a:p>
            <a:r>
              <a:rPr lang="en-GB" dirty="0"/>
              <a:t>the success of an initiative/project or organization is increasingly determined by a strong online presence. </a:t>
            </a:r>
            <a:endParaRPr lang="hu-HU" dirty="0"/>
          </a:p>
          <a:p>
            <a:r>
              <a:rPr lang="en-GB" dirty="0"/>
              <a:t>The appearance of various social media platforms has created virtual spaces that provide the opportunity to get involved in a form that takes place in a parallel but connected reality. </a:t>
            </a:r>
            <a:endParaRPr lang="hu-HU" dirty="0"/>
          </a:p>
        </p:txBody>
      </p:sp>
      <p:sp>
        <p:nvSpPr>
          <p:cNvPr id="3" name="Szövegdoboz 2">
            <a:extLst>
              <a:ext uri="{FF2B5EF4-FFF2-40B4-BE49-F238E27FC236}">
                <a16:creationId xmlns:a16="http://schemas.microsoft.com/office/drawing/2014/main" id="{281330DA-DF7A-07B4-7923-AB58B9BD51E9}"/>
              </a:ext>
            </a:extLst>
          </p:cNvPr>
          <p:cNvSpPr txBox="1"/>
          <p:nvPr/>
        </p:nvSpPr>
        <p:spPr>
          <a:xfrm>
            <a:off x="8561070" y="4385010"/>
            <a:ext cx="2739390" cy="954107"/>
          </a:xfrm>
          <a:prstGeom prst="rect">
            <a:avLst/>
          </a:prstGeom>
          <a:noFill/>
        </p:spPr>
        <p:txBody>
          <a:bodyPr wrap="square">
            <a:spAutoFit/>
          </a:bodyPr>
          <a:lstStyle/>
          <a:p>
            <a:r>
              <a:rPr lang="hu-HU" sz="1400" dirty="0" err="1"/>
              <a:t>Source</a:t>
            </a:r>
            <a:r>
              <a:rPr lang="hu-HU" sz="1400" dirty="0"/>
              <a:t>: https://www.linkedin.com/pulse/please-remove-diversity-equity-inclusion-dei-from-your-holland</a:t>
            </a:r>
          </a:p>
        </p:txBody>
      </p:sp>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7783" y="1821179"/>
            <a:ext cx="4371146" cy="2458770"/>
          </a:xfrm>
          <a:prstGeom prst="rect">
            <a:avLst/>
          </a:prstGeom>
        </p:spPr>
      </p:pic>
    </p:spTree>
    <p:extLst>
      <p:ext uri="{BB962C8B-B14F-4D97-AF65-F5344CB8AC3E}">
        <p14:creationId xmlns:p14="http://schemas.microsoft.com/office/powerpoint/2010/main" val="340149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0"/>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177834" y="300879"/>
            <a:ext cx="7627846" cy="485329"/>
          </a:xfrm>
        </p:spPr>
        <p:txBody>
          <a:bodyPr anchor="b">
            <a:normAutofit/>
          </a:bodyPr>
          <a:lstStyle/>
          <a:p>
            <a:r>
              <a:rPr lang="hu-HU" sz="2800" dirty="0">
                <a:solidFill>
                  <a:schemeClr val="bg1"/>
                </a:solidFill>
              </a:rPr>
              <a:t>Civil Society</a:t>
            </a:r>
            <a:endParaRPr lang="en-US" sz="2800" dirty="0">
              <a:solidFill>
                <a:schemeClr val="bg1"/>
              </a:solidFill>
            </a:endParaRPr>
          </a:p>
        </p:txBody>
      </p:sp>
      <p:pic>
        <p:nvPicPr>
          <p:cNvPr id="8" name="Obrázek 5">
            <a:extLst>
              <a:ext uri="{FF2B5EF4-FFF2-40B4-BE49-F238E27FC236}">
                <a16:creationId xmlns:a16="http://schemas.microsoft.com/office/drawing/2014/main" id="{DBDADF84-706A-4335-8DDF-8BAE13B5A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266" y="5953478"/>
            <a:ext cx="960217" cy="731312"/>
          </a:xfrm>
          <a:prstGeom prst="rect">
            <a:avLst/>
          </a:prstGeom>
        </p:spPr>
      </p:pic>
      <p:sp>
        <p:nvSpPr>
          <p:cNvPr id="9" name="Tartalom helye 2">
            <a:extLst>
              <a:ext uri="{FF2B5EF4-FFF2-40B4-BE49-F238E27FC236}">
                <a16:creationId xmlns:a16="http://schemas.microsoft.com/office/drawing/2014/main" id="{917F35DE-068B-D803-5FF3-EEBB68446A42}"/>
              </a:ext>
            </a:extLst>
          </p:cNvPr>
          <p:cNvSpPr txBox="1">
            <a:spLocks/>
          </p:cNvSpPr>
          <p:nvPr/>
        </p:nvSpPr>
        <p:spPr>
          <a:xfrm>
            <a:off x="280517" y="1366259"/>
            <a:ext cx="7139614" cy="5190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u-HU" dirty="0"/>
          </a:p>
        </p:txBody>
      </p:sp>
      <p:sp>
        <p:nvSpPr>
          <p:cNvPr id="2" name="Tartalom helye 2">
            <a:extLst>
              <a:ext uri="{FF2B5EF4-FFF2-40B4-BE49-F238E27FC236}">
                <a16:creationId xmlns:a16="http://schemas.microsoft.com/office/drawing/2014/main" id="{80AAB1EA-3409-7F7E-BA61-EAF84E0A716C}"/>
              </a:ext>
            </a:extLst>
          </p:cNvPr>
          <p:cNvSpPr txBox="1">
            <a:spLocks/>
          </p:cNvSpPr>
          <p:nvPr/>
        </p:nvSpPr>
        <p:spPr>
          <a:xfrm>
            <a:off x="280517" y="1305299"/>
            <a:ext cx="7139614" cy="5190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hu-HU" dirty="0"/>
          </a:p>
        </p:txBody>
      </p:sp>
      <p:sp>
        <p:nvSpPr>
          <p:cNvPr id="11" name="AutoShape 5">
            <a:extLst>
              <a:ext uri="{FF2B5EF4-FFF2-40B4-BE49-F238E27FC236}">
                <a16:creationId xmlns:a16="http://schemas.microsoft.com/office/drawing/2014/main" id="{7819E6CB-C44A-E64A-A982-45FB01D4D178}"/>
              </a:ext>
            </a:extLst>
          </p:cNvPr>
          <p:cNvSpPr>
            <a:spLocks noChangeArrowheads="1"/>
          </p:cNvSpPr>
          <p:nvPr/>
        </p:nvSpPr>
        <p:spPr bwMode="auto">
          <a:xfrm>
            <a:off x="2254042" y="1447800"/>
            <a:ext cx="533400" cy="838200"/>
          </a:xfrm>
          <a:prstGeom prst="downArrow">
            <a:avLst>
              <a:gd name="adj1" fmla="val 50000"/>
              <a:gd name="adj2" fmla="val 39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hu-HU" altLang="x-none"/>
          </a:p>
        </p:txBody>
      </p:sp>
      <p:sp>
        <p:nvSpPr>
          <p:cNvPr id="12" name="AutoShape 6">
            <a:extLst>
              <a:ext uri="{FF2B5EF4-FFF2-40B4-BE49-F238E27FC236}">
                <a16:creationId xmlns:a16="http://schemas.microsoft.com/office/drawing/2014/main" id="{96FF020A-087F-5640-9B4B-693FE6C07B27}"/>
              </a:ext>
            </a:extLst>
          </p:cNvPr>
          <p:cNvSpPr>
            <a:spLocks noChangeArrowheads="1"/>
          </p:cNvSpPr>
          <p:nvPr/>
        </p:nvSpPr>
        <p:spPr bwMode="auto">
          <a:xfrm>
            <a:off x="7841229" y="1371600"/>
            <a:ext cx="533400" cy="914400"/>
          </a:xfrm>
          <a:prstGeom prst="downArrow">
            <a:avLst>
              <a:gd name="adj1" fmla="val 50000"/>
              <a:gd name="adj2" fmla="val 4285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hu-HU" altLang="x-none"/>
          </a:p>
        </p:txBody>
      </p:sp>
      <p:sp>
        <p:nvSpPr>
          <p:cNvPr id="13" name="Rectangle 3">
            <a:extLst>
              <a:ext uri="{FF2B5EF4-FFF2-40B4-BE49-F238E27FC236}">
                <a16:creationId xmlns:a16="http://schemas.microsoft.com/office/drawing/2014/main" id="{F9183893-FEE7-F344-A0E0-E73AED98CC1A}"/>
              </a:ext>
            </a:extLst>
          </p:cNvPr>
          <p:cNvSpPr txBox="1">
            <a:spLocks noChangeArrowheads="1"/>
          </p:cNvSpPr>
          <p:nvPr/>
        </p:nvSpPr>
        <p:spPr bwMode="auto">
          <a:xfrm>
            <a:off x="982663" y="2536720"/>
            <a:ext cx="39020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342900" indent="-342900" algn="l" rtl="0" eaLnBrk="0" fontAlgn="base" hangingPunct="0">
              <a:spcBef>
                <a:spcPct val="20000"/>
              </a:spcBef>
              <a:spcAft>
                <a:spcPct val="0"/>
              </a:spcAft>
              <a:buClr>
                <a:schemeClr val="tx1"/>
              </a:buClr>
              <a:buSzPct val="70000"/>
              <a:buFont typeface="Wingdings"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eaLnBrk="1" hangingPunct="1">
              <a:defRPr/>
            </a:pPr>
            <a:r>
              <a:rPr lang="en-US" altLang="hu-HU" sz="2800" b="1" kern="0" dirty="0"/>
              <a:t>Narrow sense</a:t>
            </a:r>
            <a:r>
              <a:rPr lang="en-US" altLang="hu-HU" sz="2800" kern="0" dirty="0"/>
              <a:t>: all kinds of non-political associations, NGO’s, citizens’ initiatives etc.</a:t>
            </a:r>
            <a:endParaRPr lang="lv-LV" altLang="hu-HU" sz="2800" kern="0" dirty="0"/>
          </a:p>
          <a:p>
            <a:pPr eaLnBrk="1" hangingPunct="1">
              <a:buFont typeface="Wingdings" charset="2"/>
              <a:buNone/>
              <a:defRPr/>
            </a:pPr>
            <a:r>
              <a:rPr lang="lv-LV" altLang="hu-HU" sz="2800" kern="0" dirty="0"/>
              <a:t>Descriptive</a:t>
            </a:r>
            <a:endParaRPr lang="en-US" altLang="hu-HU" sz="2800" kern="0" dirty="0"/>
          </a:p>
        </p:txBody>
      </p:sp>
      <p:sp>
        <p:nvSpPr>
          <p:cNvPr id="14" name="Rectangle 4">
            <a:extLst>
              <a:ext uri="{FF2B5EF4-FFF2-40B4-BE49-F238E27FC236}">
                <a16:creationId xmlns:a16="http://schemas.microsoft.com/office/drawing/2014/main" id="{4D2617A1-754F-9641-BD88-58945592406E}"/>
              </a:ext>
            </a:extLst>
          </p:cNvPr>
          <p:cNvSpPr txBox="1">
            <a:spLocks noChangeArrowheads="1"/>
          </p:cNvSpPr>
          <p:nvPr/>
        </p:nvSpPr>
        <p:spPr>
          <a:xfrm>
            <a:off x="6014474" y="2465283"/>
            <a:ext cx="4100513" cy="3881437"/>
          </a:xfrm>
          <a:prstGeom prst="rect">
            <a:avLst/>
          </a:prstGeom>
        </p:spPr>
        <p:txBody>
          <a:bodyPr/>
          <a:lstStyle>
            <a:lvl1pPr marL="342900" indent="-342900" algn="l" rtl="0" eaLnBrk="0" fontAlgn="base" hangingPunct="0">
              <a:spcBef>
                <a:spcPct val="20000"/>
              </a:spcBef>
              <a:spcAft>
                <a:spcPct val="0"/>
              </a:spcAft>
              <a:buClr>
                <a:schemeClr val="tx1"/>
              </a:buClr>
              <a:buSzPct val="70000"/>
              <a:buFont typeface="Wingdings"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eaLnBrk="1" hangingPunct="1">
              <a:defRPr/>
            </a:pPr>
            <a:r>
              <a:rPr lang="en-US" altLang="hu-HU" sz="2800" b="1" kern="0" dirty="0"/>
              <a:t>Broad</a:t>
            </a:r>
            <a:r>
              <a:rPr lang="hu-HU" altLang="hu-HU" sz="2800" b="1" kern="0" dirty="0" err="1"/>
              <a:t>er</a:t>
            </a:r>
            <a:r>
              <a:rPr lang="en-US" altLang="hu-HU" sz="2800" b="1" kern="0" dirty="0"/>
              <a:t> sense</a:t>
            </a:r>
            <a:r>
              <a:rPr lang="en-US" altLang="hu-HU" sz="2800" kern="0" dirty="0"/>
              <a:t>: not only associations, but also particular values (e.g., </a:t>
            </a:r>
            <a:r>
              <a:rPr lang="en-US" altLang="hu-HU" sz="2800" kern="0" dirty="0" err="1"/>
              <a:t>tol</a:t>
            </a:r>
            <a:r>
              <a:rPr lang="hu-HU" altLang="hu-HU" sz="2800" kern="0" dirty="0" err="1"/>
              <a:t>erance</a:t>
            </a:r>
            <a:r>
              <a:rPr lang="en-US" altLang="hu-HU" sz="2800" kern="0" dirty="0"/>
              <a:t>, solidarity, respect and trust </a:t>
            </a:r>
            <a:r>
              <a:rPr lang="hu-HU" altLang="hu-HU" sz="2800" kern="0" dirty="0"/>
              <a:t>in</a:t>
            </a:r>
            <a:r>
              <a:rPr lang="en-US" altLang="hu-HU" sz="2800" kern="0" dirty="0"/>
              <a:t> democratic institutions etc.)</a:t>
            </a:r>
            <a:endParaRPr lang="lv-LV" altLang="hu-HU" sz="2800" kern="0" dirty="0"/>
          </a:p>
          <a:p>
            <a:pPr eaLnBrk="1" hangingPunct="1">
              <a:buFont typeface="Wingdings" charset="2"/>
              <a:buNone/>
              <a:defRPr/>
            </a:pPr>
            <a:r>
              <a:rPr lang="lv-LV" altLang="hu-HU" sz="2800" kern="0" dirty="0"/>
              <a:t>Descriptive + normative</a:t>
            </a:r>
            <a:endParaRPr lang="en-US" altLang="hu-HU" sz="2800" kern="0" dirty="0"/>
          </a:p>
        </p:txBody>
      </p:sp>
    </p:spTree>
    <p:extLst>
      <p:ext uri="{BB962C8B-B14F-4D97-AF65-F5344CB8AC3E}">
        <p14:creationId xmlns:p14="http://schemas.microsoft.com/office/powerpoint/2010/main" val="197551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
                                            <p:txEl>
                                              <p:pRg st="0" end="0"/>
                                            </p:txEl>
                                          </p:spTgt>
                                        </p:tgtEl>
                                        <p:attrNameLst>
                                          <p:attrName>style.visibility</p:attrName>
                                        </p:attrNameLst>
                                      </p:cBhvr>
                                      <p:to>
                                        <p:strVal val="visible"/>
                                      </p:to>
                                    </p:set>
                                    <p:anim to="" calcmode="lin" valueType="num">
                                      <p:cBhvr>
                                        <p:cTn id="7" dur="1" fill="hold"/>
                                        <p:tgtEl>
                                          <p:spTgt spid="1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3">
                                            <p:txEl>
                                              <p:pRg st="1" end="1"/>
                                            </p:txEl>
                                          </p:spTgt>
                                        </p:tgtEl>
                                        <p:attrNameLst>
                                          <p:attrName>style.visibility</p:attrName>
                                        </p:attrNameLst>
                                      </p:cBhvr>
                                      <p:to>
                                        <p:strVal val="visible"/>
                                      </p:to>
                                    </p:set>
                                    <p:anim to="" calcmode="lin" valueType="num">
                                      <p:cBhvr>
                                        <p:cTn id="12" dur="1" fill="hold"/>
                                        <p:tgtEl>
                                          <p:spTgt spid="1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4">
                                            <p:txEl>
                                              <p:pRg st="0" end="0"/>
                                            </p:txEl>
                                          </p:spTgt>
                                        </p:tgtEl>
                                        <p:attrNameLst>
                                          <p:attrName>style.visibility</p:attrName>
                                        </p:attrNameLst>
                                      </p:cBhvr>
                                      <p:to>
                                        <p:strVal val="visible"/>
                                      </p:to>
                                    </p:set>
                                    <p:anim to="" calcmode="lin" valueType="num">
                                      <p:cBhvr>
                                        <p:cTn id="17" dur="1" fill="hold"/>
                                        <p:tgtEl>
                                          <p:spTgt spid="1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4">
                                            <p:txEl>
                                              <p:pRg st="1" end="1"/>
                                            </p:txEl>
                                          </p:spTgt>
                                        </p:tgtEl>
                                        <p:attrNameLst>
                                          <p:attrName>style.visibility</p:attrName>
                                        </p:attrNameLst>
                                      </p:cBhvr>
                                      <p:to>
                                        <p:strVal val="visible"/>
                                      </p:to>
                                    </p:set>
                                    <p:anim to="" calcmode="lin" valueType="num">
                                      <p:cBhvr>
                                        <p:cTn id="22" dur="1" fill="hold"/>
                                        <p:tgtEl>
                                          <p:spTgt spid="1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P spid="1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0"/>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177834" y="300879"/>
            <a:ext cx="7627846" cy="485329"/>
          </a:xfrm>
        </p:spPr>
        <p:txBody>
          <a:bodyPr anchor="b">
            <a:normAutofit/>
          </a:bodyPr>
          <a:lstStyle/>
          <a:p>
            <a:r>
              <a:rPr lang="hu-HU" sz="2800" dirty="0">
                <a:solidFill>
                  <a:schemeClr val="bg1"/>
                </a:solidFill>
              </a:rPr>
              <a:t>Global Civil Society 1</a:t>
            </a:r>
            <a:endParaRPr lang="en-US" sz="2800" dirty="0">
              <a:solidFill>
                <a:schemeClr val="bg1"/>
              </a:solidFill>
            </a:endParaRPr>
          </a:p>
        </p:txBody>
      </p:sp>
      <p:pic>
        <p:nvPicPr>
          <p:cNvPr id="8" name="Obrázek 5">
            <a:extLst>
              <a:ext uri="{FF2B5EF4-FFF2-40B4-BE49-F238E27FC236}">
                <a16:creationId xmlns:a16="http://schemas.microsoft.com/office/drawing/2014/main" id="{DBDADF84-706A-4335-8DDF-8BAE13B5A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266" y="5953478"/>
            <a:ext cx="960217" cy="731312"/>
          </a:xfrm>
          <a:prstGeom prst="rect">
            <a:avLst/>
          </a:prstGeom>
        </p:spPr>
      </p:pic>
      <p:sp>
        <p:nvSpPr>
          <p:cNvPr id="9" name="Tartalom helye 2">
            <a:extLst>
              <a:ext uri="{FF2B5EF4-FFF2-40B4-BE49-F238E27FC236}">
                <a16:creationId xmlns:a16="http://schemas.microsoft.com/office/drawing/2014/main" id="{917F35DE-068B-D803-5FF3-EEBB68446A42}"/>
              </a:ext>
            </a:extLst>
          </p:cNvPr>
          <p:cNvSpPr txBox="1">
            <a:spLocks/>
          </p:cNvSpPr>
          <p:nvPr/>
        </p:nvSpPr>
        <p:spPr>
          <a:xfrm>
            <a:off x="280516" y="1366259"/>
            <a:ext cx="7785797" cy="5190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u-HU" dirty="0"/>
          </a:p>
        </p:txBody>
      </p:sp>
      <p:sp>
        <p:nvSpPr>
          <p:cNvPr id="3" name="Szövegdoboz 2">
            <a:extLst>
              <a:ext uri="{FF2B5EF4-FFF2-40B4-BE49-F238E27FC236}">
                <a16:creationId xmlns:a16="http://schemas.microsoft.com/office/drawing/2014/main" id="{281330DA-DF7A-07B4-7923-AB58B9BD51E9}"/>
              </a:ext>
            </a:extLst>
          </p:cNvPr>
          <p:cNvSpPr txBox="1"/>
          <p:nvPr/>
        </p:nvSpPr>
        <p:spPr>
          <a:xfrm>
            <a:off x="8809806" y="5200066"/>
            <a:ext cx="2739390" cy="954107"/>
          </a:xfrm>
          <a:prstGeom prst="rect">
            <a:avLst/>
          </a:prstGeom>
          <a:noFill/>
        </p:spPr>
        <p:txBody>
          <a:bodyPr wrap="square">
            <a:spAutoFit/>
          </a:bodyPr>
          <a:lstStyle/>
          <a:p>
            <a:r>
              <a:rPr lang="hu-HU" sz="1400" dirty="0" err="1"/>
              <a:t>Source</a:t>
            </a:r>
            <a:r>
              <a:rPr lang="hu-HU" sz="1400" dirty="0"/>
              <a:t>: https://www.amazon.com/Global-Society-Contemporary-Political-Theory/dp/052189462X</a:t>
            </a:r>
          </a:p>
        </p:txBody>
      </p:sp>
      <p:sp>
        <p:nvSpPr>
          <p:cNvPr id="2" name="Tartalom helye 2">
            <a:extLst>
              <a:ext uri="{FF2B5EF4-FFF2-40B4-BE49-F238E27FC236}">
                <a16:creationId xmlns:a16="http://schemas.microsoft.com/office/drawing/2014/main" id="{80AAB1EA-3409-7F7E-BA61-EAF84E0A716C}"/>
              </a:ext>
            </a:extLst>
          </p:cNvPr>
          <p:cNvSpPr txBox="1">
            <a:spLocks/>
          </p:cNvSpPr>
          <p:nvPr/>
        </p:nvSpPr>
        <p:spPr>
          <a:xfrm>
            <a:off x="280516" y="1305300"/>
            <a:ext cx="7785798" cy="4964872"/>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11113" algn="just">
              <a:buNone/>
              <a:defRPr/>
            </a:pPr>
            <a:r>
              <a:rPr lang="en-GB" altLang="hu-HU" i="1" kern="0" dirty="0"/>
              <a:t>Like the term ’globalization’, the definition of ‘global civil society’ is debated and contested, and is one of the reason it is attractive to </a:t>
            </a:r>
            <a:r>
              <a:rPr lang="en-GB" altLang="hu-HU" i="1" kern="0" dirty="0" err="1"/>
              <a:t>st</a:t>
            </a:r>
            <a:r>
              <a:rPr lang="hu-HU" altLang="hu-HU" i="1" kern="0" dirty="0"/>
              <a:t>a</a:t>
            </a:r>
            <a:r>
              <a:rPr lang="en-GB" altLang="hu-HU" i="1" kern="0" dirty="0"/>
              <a:t>k</a:t>
            </a:r>
            <a:r>
              <a:rPr lang="hu-HU" altLang="hu-HU" i="1" kern="0" dirty="0"/>
              <a:t>e</a:t>
            </a:r>
            <a:r>
              <a:rPr lang="en-GB" altLang="hu-HU" i="1" kern="0" dirty="0"/>
              <a:t>holders from differing fields of interest and activity.</a:t>
            </a:r>
          </a:p>
          <a:p>
            <a:pPr marL="452438" indent="-317500">
              <a:buFont typeface="Wingdings" pitchFamily="2" charset="2"/>
              <a:buChar char="Ø"/>
              <a:defRPr/>
            </a:pPr>
            <a:r>
              <a:rPr lang="en-GB" altLang="hu-HU" kern="0" dirty="0"/>
              <a:t>Sometimes it is described and explained in terms of new social movements that show up globally;</a:t>
            </a:r>
          </a:p>
          <a:p>
            <a:pPr marL="452438" indent="-317500">
              <a:buFont typeface="Wingdings" pitchFamily="2" charset="2"/>
              <a:buChar char="Ø"/>
              <a:defRPr/>
            </a:pPr>
            <a:r>
              <a:rPr lang="en-GB" altLang="hu-HU" kern="0" dirty="0"/>
              <a:t>In international relations it is called ‘transnational civil society;</a:t>
            </a:r>
          </a:p>
          <a:p>
            <a:pPr marL="452438" indent="-317500">
              <a:buFont typeface="Wingdings" pitchFamily="2" charset="2"/>
              <a:buChar char="Ø"/>
              <a:defRPr/>
            </a:pPr>
            <a:r>
              <a:rPr lang="en-GB" altLang="hu-HU" kern="0" dirty="0"/>
              <a:t>In sociology it is identified with the emergence of a ‘world society’;</a:t>
            </a:r>
          </a:p>
          <a:p>
            <a:pPr marL="452438" indent="-317500">
              <a:buFont typeface="Wingdings" pitchFamily="2" charset="2"/>
              <a:buChar char="Ø"/>
              <a:defRPr/>
            </a:pPr>
            <a:r>
              <a:rPr lang="en-GB" altLang="hu-HU" kern="0" dirty="0"/>
              <a:t>In economics it is related to the </a:t>
            </a:r>
            <a:r>
              <a:rPr lang="en-GB" altLang="hu-HU" kern="0" dirty="0" err="1"/>
              <a:t>intenational</a:t>
            </a:r>
            <a:r>
              <a:rPr lang="en-GB" altLang="hu-HU" kern="0" dirty="0"/>
              <a:t> </a:t>
            </a:r>
            <a:r>
              <a:rPr lang="en-GB" altLang="hu-HU" kern="0" dirty="0" err="1"/>
              <a:t>labor</a:t>
            </a:r>
            <a:r>
              <a:rPr lang="en-GB" altLang="hu-HU" kern="0" dirty="0"/>
              <a:t> movement and the public reaction to globalized markets and neoliberalism;</a:t>
            </a:r>
          </a:p>
          <a:p>
            <a:pPr marL="452438" indent="-317500">
              <a:buFont typeface="Wingdings" pitchFamily="2" charset="2"/>
              <a:buChar char="Ø"/>
              <a:defRPr/>
            </a:pPr>
            <a:r>
              <a:rPr lang="en-GB" altLang="hu-HU" kern="0" dirty="0"/>
              <a:t>In political science the focus is on the characteristics of spreading democracy around the world.</a:t>
            </a:r>
          </a:p>
          <a:p>
            <a:pPr marL="11113" indent="0">
              <a:buNone/>
              <a:defRPr/>
            </a:pPr>
            <a:endParaRPr lang="en-GB" altLang="hu-HU" kern="0" dirty="0"/>
          </a:p>
          <a:p>
            <a:pPr marL="11113" indent="0">
              <a:buNone/>
              <a:defRPr/>
            </a:pPr>
            <a:r>
              <a:rPr lang="en-GB" altLang="hu-HU" kern="0" dirty="0"/>
              <a:t>Normatively, global civil society is associated with initiatives that embody certain values and ethical principles. </a:t>
            </a:r>
          </a:p>
          <a:p>
            <a:pPr marL="11113" indent="0">
              <a:buNone/>
              <a:defRPr/>
            </a:pPr>
            <a:r>
              <a:rPr lang="en-GB" altLang="hu-HU" kern="0" dirty="0"/>
              <a:t>Examples: </a:t>
            </a:r>
            <a:r>
              <a:rPr lang="en-GB" altLang="hu-HU" kern="0" dirty="0" err="1"/>
              <a:t>Médécins</a:t>
            </a:r>
            <a:r>
              <a:rPr lang="en-GB" altLang="hu-HU" kern="0" dirty="0"/>
              <a:t> sans Frontiers, Save the Children, Oxfam, Amnesty International, WWF, Red Cross, Greenpeace, </a:t>
            </a:r>
            <a:r>
              <a:rPr lang="en-GB" altLang="hu-HU" kern="0" dirty="0" err="1"/>
              <a:t>FoE</a:t>
            </a:r>
            <a:r>
              <a:rPr lang="en-GB" altLang="hu-HU" kern="0" dirty="0"/>
              <a:t>, Human Rights Watch </a:t>
            </a:r>
            <a:endParaRPr lang="en-GB" dirty="0"/>
          </a:p>
        </p:txBody>
      </p:sp>
      <p:pic>
        <p:nvPicPr>
          <p:cNvPr id="4" name="Kép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3546" y="1366259"/>
            <a:ext cx="2547828" cy="3819832"/>
          </a:xfrm>
          <a:prstGeom prst="rect">
            <a:avLst/>
          </a:prstGeom>
        </p:spPr>
      </p:pic>
    </p:spTree>
    <p:extLst>
      <p:ext uri="{BB962C8B-B14F-4D97-AF65-F5344CB8AC3E}">
        <p14:creationId xmlns:p14="http://schemas.microsoft.com/office/powerpoint/2010/main" val="3102225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0"/>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177834" y="300879"/>
            <a:ext cx="7627846" cy="485329"/>
          </a:xfrm>
        </p:spPr>
        <p:txBody>
          <a:bodyPr anchor="b">
            <a:normAutofit/>
          </a:bodyPr>
          <a:lstStyle/>
          <a:p>
            <a:r>
              <a:rPr lang="hu-HU" sz="2800" dirty="0">
                <a:solidFill>
                  <a:schemeClr val="bg1"/>
                </a:solidFill>
              </a:rPr>
              <a:t>Global Civil Society 2</a:t>
            </a:r>
            <a:endParaRPr lang="en-US" sz="2800" dirty="0">
              <a:solidFill>
                <a:schemeClr val="bg1"/>
              </a:solidFill>
            </a:endParaRPr>
          </a:p>
        </p:txBody>
      </p:sp>
      <p:pic>
        <p:nvPicPr>
          <p:cNvPr id="8" name="Obrázek 5">
            <a:extLst>
              <a:ext uri="{FF2B5EF4-FFF2-40B4-BE49-F238E27FC236}">
                <a16:creationId xmlns:a16="http://schemas.microsoft.com/office/drawing/2014/main" id="{DBDADF84-706A-4335-8DDF-8BAE13B5A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266" y="5953478"/>
            <a:ext cx="960217" cy="731312"/>
          </a:xfrm>
          <a:prstGeom prst="rect">
            <a:avLst/>
          </a:prstGeom>
        </p:spPr>
      </p:pic>
      <p:sp>
        <p:nvSpPr>
          <p:cNvPr id="9" name="Tartalom helye 2">
            <a:extLst>
              <a:ext uri="{FF2B5EF4-FFF2-40B4-BE49-F238E27FC236}">
                <a16:creationId xmlns:a16="http://schemas.microsoft.com/office/drawing/2014/main" id="{917F35DE-068B-D803-5FF3-EEBB68446A42}"/>
              </a:ext>
            </a:extLst>
          </p:cNvPr>
          <p:cNvSpPr txBox="1">
            <a:spLocks/>
          </p:cNvSpPr>
          <p:nvPr/>
        </p:nvSpPr>
        <p:spPr>
          <a:xfrm>
            <a:off x="280517" y="1366259"/>
            <a:ext cx="7139614" cy="5190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u-HU" dirty="0"/>
          </a:p>
        </p:txBody>
      </p:sp>
      <p:sp>
        <p:nvSpPr>
          <p:cNvPr id="3" name="Szövegdoboz 2">
            <a:extLst>
              <a:ext uri="{FF2B5EF4-FFF2-40B4-BE49-F238E27FC236}">
                <a16:creationId xmlns:a16="http://schemas.microsoft.com/office/drawing/2014/main" id="{281330DA-DF7A-07B4-7923-AB58B9BD51E9}"/>
              </a:ext>
            </a:extLst>
          </p:cNvPr>
          <p:cNvSpPr txBox="1"/>
          <p:nvPr/>
        </p:nvSpPr>
        <p:spPr>
          <a:xfrm>
            <a:off x="8042890" y="5288555"/>
            <a:ext cx="2739390" cy="954107"/>
          </a:xfrm>
          <a:prstGeom prst="rect">
            <a:avLst/>
          </a:prstGeom>
          <a:noFill/>
        </p:spPr>
        <p:txBody>
          <a:bodyPr wrap="square">
            <a:spAutoFit/>
          </a:bodyPr>
          <a:lstStyle/>
          <a:p>
            <a:r>
              <a:rPr lang="hu-HU" sz="1400" dirty="0" err="1"/>
              <a:t>Source</a:t>
            </a:r>
            <a:r>
              <a:rPr lang="hu-HU" sz="1400" dirty="0"/>
              <a:t>: https://www.global.toshiba/ww/sustainability/corporate/stakeholders.html</a:t>
            </a:r>
          </a:p>
        </p:txBody>
      </p:sp>
      <p:sp>
        <p:nvSpPr>
          <p:cNvPr id="2" name="Tartalom helye 2">
            <a:extLst>
              <a:ext uri="{FF2B5EF4-FFF2-40B4-BE49-F238E27FC236}">
                <a16:creationId xmlns:a16="http://schemas.microsoft.com/office/drawing/2014/main" id="{80AAB1EA-3409-7F7E-BA61-EAF84E0A716C}"/>
              </a:ext>
            </a:extLst>
          </p:cNvPr>
          <p:cNvSpPr txBox="1">
            <a:spLocks/>
          </p:cNvSpPr>
          <p:nvPr/>
        </p:nvSpPr>
        <p:spPr>
          <a:xfrm>
            <a:off x="111530" y="1317948"/>
            <a:ext cx="7308601" cy="53794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Recently have seen the remarkable rise of civil society and citizen action as a global phenomenon. This transnational activity has been facilitated by: </a:t>
            </a:r>
            <a:endParaRPr lang="hu-HU" sz="2200" dirty="0"/>
          </a:p>
          <a:p>
            <a:r>
              <a:rPr lang="en-US" sz="2200" dirty="0"/>
              <a:t>The wider process of globalization</a:t>
            </a:r>
            <a:r>
              <a:rPr lang="hu-HU" sz="2200" dirty="0"/>
              <a:t>.</a:t>
            </a:r>
            <a:endParaRPr lang="en-US" sz="2200" dirty="0"/>
          </a:p>
          <a:p>
            <a:r>
              <a:rPr lang="en-US" sz="2200" dirty="0"/>
              <a:t>The ICT revolution, which has provided unprecedented </a:t>
            </a:r>
            <a:br>
              <a:rPr lang="hu-HU" sz="2200" dirty="0"/>
            </a:br>
            <a:r>
              <a:rPr lang="en-US" sz="2200" dirty="0"/>
              <a:t>levels of access to information. </a:t>
            </a:r>
          </a:p>
          <a:p>
            <a:r>
              <a:rPr lang="en-US" sz="2200" dirty="0"/>
              <a:t>The emergence of ‘global issues’ and global threats like climate change or pandemics. </a:t>
            </a:r>
          </a:p>
          <a:p>
            <a:pPr marL="0" indent="0">
              <a:buNone/>
            </a:pPr>
            <a:r>
              <a:rPr lang="en-US" sz="2200" b="1" dirty="0">
                <a:solidFill>
                  <a:schemeClr val="accent5">
                    <a:lumMod val="75000"/>
                  </a:schemeClr>
                </a:solidFill>
              </a:rPr>
              <a:t>Global civil society contributed to: </a:t>
            </a:r>
          </a:p>
          <a:p>
            <a:r>
              <a:rPr lang="en-US" sz="2200" dirty="0"/>
              <a:t>Opening up a global public space for debate and actions</a:t>
            </a:r>
            <a:r>
              <a:rPr lang="hu-HU" sz="2200" dirty="0"/>
              <a:t>.</a:t>
            </a:r>
            <a:r>
              <a:rPr lang="en-US" sz="2200" dirty="0"/>
              <a:t> </a:t>
            </a:r>
          </a:p>
          <a:p>
            <a:r>
              <a:rPr lang="en-US" sz="2200" dirty="0"/>
              <a:t>Shaping the political agenda and generating a cosmopolitan set of norms and citizen demands that transcend national boundaries. </a:t>
            </a:r>
          </a:p>
          <a:p>
            <a:r>
              <a:rPr lang="en-US" sz="2200" dirty="0"/>
              <a:t>Reshaping multilateralism</a:t>
            </a:r>
            <a:r>
              <a:rPr lang="hu-HU" sz="2200" dirty="0"/>
              <a:t>.</a:t>
            </a:r>
            <a:endParaRPr lang="en-US" sz="2200" dirty="0"/>
          </a:p>
        </p:txBody>
      </p:sp>
      <p:pic>
        <p:nvPicPr>
          <p:cNvPr id="11" name="Kép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465" y="1316987"/>
            <a:ext cx="4850206" cy="3730368"/>
          </a:xfrm>
          <a:prstGeom prst="rect">
            <a:avLst/>
          </a:prstGeom>
        </p:spPr>
      </p:pic>
    </p:spTree>
    <p:extLst>
      <p:ext uri="{BB962C8B-B14F-4D97-AF65-F5344CB8AC3E}">
        <p14:creationId xmlns:p14="http://schemas.microsoft.com/office/powerpoint/2010/main" val="134726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0"/>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177834" y="300879"/>
            <a:ext cx="7627846" cy="485329"/>
          </a:xfrm>
        </p:spPr>
        <p:txBody>
          <a:bodyPr anchor="b">
            <a:normAutofit/>
          </a:bodyPr>
          <a:lstStyle/>
          <a:p>
            <a:r>
              <a:rPr lang="hu-HU" sz="2800" dirty="0">
                <a:solidFill>
                  <a:schemeClr val="bg1"/>
                </a:solidFill>
              </a:rPr>
              <a:t>Global Civil Society 3</a:t>
            </a:r>
            <a:endParaRPr lang="en-US" sz="2800" dirty="0">
              <a:solidFill>
                <a:schemeClr val="bg1"/>
              </a:solidFill>
            </a:endParaRPr>
          </a:p>
        </p:txBody>
      </p:sp>
      <p:pic>
        <p:nvPicPr>
          <p:cNvPr id="8" name="Obrázek 5">
            <a:extLst>
              <a:ext uri="{FF2B5EF4-FFF2-40B4-BE49-F238E27FC236}">
                <a16:creationId xmlns:a16="http://schemas.microsoft.com/office/drawing/2014/main" id="{DBDADF84-706A-4335-8DDF-8BAE13B5A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266" y="5953478"/>
            <a:ext cx="960217" cy="731312"/>
          </a:xfrm>
          <a:prstGeom prst="rect">
            <a:avLst/>
          </a:prstGeom>
        </p:spPr>
      </p:pic>
      <p:sp>
        <p:nvSpPr>
          <p:cNvPr id="9" name="Tartalom helye 2">
            <a:extLst>
              <a:ext uri="{FF2B5EF4-FFF2-40B4-BE49-F238E27FC236}">
                <a16:creationId xmlns:a16="http://schemas.microsoft.com/office/drawing/2014/main" id="{917F35DE-068B-D803-5FF3-EEBB68446A42}"/>
              </a:ext>
            </a:extLst>
          </p:cNvPr>
          <p:cNvSpPr txBox="1">
            <a:spLocks/>
          </p:cNvSpPr>
          <p:nvPr/>
        </p:nvSpPr>
        <p:spPr>
          <a:xfrm>
            <a:off x="280517" y="1366259"/>
            <a:ext cx="7139614" cy="5190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u-HU" dirty="0"/>
          </a:p>
        </p:txBody>
      </p:sp>
      <p:sp>
        <p:nvSpPr>
          <p:cNvPr id="3" name="Szövegdoboz 2">
            <a:extLst>
              <a:ext uri="{FF2B5EF4-FFF2-40B4-BE49-F238E27FC236}">
                <a16:creationId xmlns:a16="http://schemas.microsoft.com/office/drawing/2014/main" id="{281330DA-DF7A-07B4-7923-AB58B9BD51E9}"/>
              </a:ext>
            </a:extLst>
          </p:cNvPr>
          <p:cNvSpPr txBox="1"/>
          <p:nvPr/>
        </p:nvSpPr>
        <p:spPr>
          <a:xfrm>
            <a:off x="6758256" y="5701008"/>
            <a:ext cx="2739390" cy="954107"/>
          </a:xfrm>
          <a:prstGeom prst="rect">
            <a:avLst/>
          </a:prstGeom>
          <a:noFill/>
        </p:spPr>
        <p:txBody>
          <a:bodyPr wrap="square">
            <a:spAutoFit/>
          </a:bodyPr>
          <a:lstStyle/>
          <a:p>
            <a:r>
              <a:rPr lang="hu-HU" sz="1400" dirty="0" err="1"/>
              <a:t>Source</a:t>
            </a:r>
            <a:r>
              <a:rPr lang="hu-HU" sz="1400" dirty="0"/>
              <a:t>: </a:t>
            </a:r>
          </a:p>
          <a:p>
            <a:r>
              <a:rPr lang="hu-HU" sz="1400" dirty="0"/>
              <a:t>https://pediaa.com/what-is-the-difference-between-cooperation-and-conflict-in-sociology/</a:t>
            </a:r>
          </a:p>
        </p:txBody>
      </p:sp>
      <p:sp>
        <p:nvSpPr>
          <p:cNvPr id="2" name="Tartalom helye 2">
            <a:extLst>
              <a:ext uri="{FF2B5EF4-FFF2-40B4-BE49-F238E27FC236}">
                <a16:creationId xmlns:a16="http://schemas.microsoft.com/office/drawing/2014/main" id="{80AAB1EA-3409-7F7E-BA61-EAF84E0A716C}"/>
              </a:ext>
            </a:extLst>
          </p:cNvPr>
          <p:cNvSpPr txBox="1">
            <a:spLocks/>
          </p:cNvSpPr>
          <p:nvPr/>
        </p:nvSpPr>
        <p:spPr>
          <a:xfrm>
            <a:off x="280516" y="1305299"/>
            <a:ext cx="7525163" cy="55527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hu-HU" dirty="0"/>
          </a:p>
        </p:txBody>
      </p:sp>
      <p:pic>
        <p:nvPicPr>
          <p:cNvPr id="10" name="Tartalom hely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02789" y="1397315"/>
            <a:ext cx="6064250" cy="5257800"/>
          </a:xfrm>
          <a:prstGeom prst="rect">
            <a:avLst/>
          </a:prstGeom>
        </p:spPr>
      </p:pic>
      <p:sp>
        <p:nvSpPr>
          <p:cNvPr id="11" name="Szövegdoboz 10"/>
          <p:cNvSpPr txBox="1"/>
          <p:nvPr/>
        </p:nvSpPr>
        <p:spPr>
          <a:xfrm>
            <a:off x="6989311" y="1470576"/>
            <a:ext cx="4922172" cy="3785652"/>
          </a:xfrm>
          <a:prstGeom prst="rect">
            <a:avLst/>
          </a:prstGeom>
          <a:noFill/>
        </p:spPr>
        <p:txBody>
          <a:bodyPr wrap="square" rtlCol="0">
            <a:spAutoFit/>
          </a:bodyPr>
          <a:lstStyle/>
          <a:p>
            <a:r>
              <a:rPr lang="en-US" sz="2000" b="1" dirty="0"/>
              <a:t>Conflict</a:t>
            </a:r>
            <a:r>
              <a:rPr lang="en-US" sz="2000" dirty="0"/>
              <a:t> is the opposite of </a:t>
            </a:r>
            <a:r>
              <a:rPr lang="en-US" sz="2000" b="1" dirty="0"/>
              <a:t>cooperation</a:t>
            </a:r>
            <a:r>
              <a:rPr lang="en-US" sz="2000" dirty="0"/>
              <a:t>. Conflict is a deliberate action where one person attempts to thwart the actions of another. This can also involve one group of people attempting to </a:t>
            </a:r>
            <a:r>
              <a:rPr lang="hu-HU" sz="2000" dirty="0" err="1"/>
              <a:t>block</a:t>
            </a:r>
            <a:r>
              <a:rPr lang="en-US" sz="2000" dirty="0"/>
              <a:t> the actions of another group. </a:t>
            </a:r>
          </a:p>
          <a:p>
            <a:endParaRPr lang="en-US" sz="2000" dirty="0"/>
          </a:p>
          <a:p>
            <a:r>
              <a:rPr lang="hu-HU" sz="2000" i="1" dirty="0"/>
              <a:t>„</a:t>
            </a:r>
            <a:r>
              <a:rPr lang="en-US" sz="2000" i="1" dirty="0"/>
              <a:t>A social relationship will be referred to as conflict in so far as an action within it is oriented intentional to carrying out the actor’s own will against the resistance of the other party or parties.</a:t>
            </a:r>
            <a:r>
              <a:rPr lang="hu-HU" sz="2000" i="1" dirty="0"/>
              <a:t>”</a:t>
            </a:r>
            <a:r>
              <a:rPr lang="hu-HU" sz="2000" dirty="0"/>
              <a:t> (Max </a:t>
            </a:r>
            <a:r>
              <a:rPr lang="hu-HU" sz="2000" dirty="0" err="1"/>
              <a:t>Weber</a:t>
            </a:r>
            <a:r>
              <a:rPr lang="hu-HU" sz="2000" dirty="0"/>
              <a:t>)</a:t>
            </a:r>
          </a:p>
        </p:txBody>
      </p:sp>
    </p:spTree>
    <p:extLst>
      <p:ext uri="{BB962C8B-B14F-4D97-AF65-F5344CB8AC3E}">
        <p14:creationId xmlns:p14="http://schemas.microsoft.com/office/powerpoint/2010/main" val="88876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0"/>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177834" y="300879"/>
            <a:ext cx="7627846" cy="485329"/>
          </a:xfrm>
        </p:spPr>
        <p:txBody>
          <a:bodyPr anchor="b">
            <a:normAutofit/>
          </a:bodyPr>
          <a:lstStyle/>
          <a:p>
            <a:r>
              <a:rPr lang="hu-HU" sz="2800" dirty="0">
                <a:solidFill>
                  <a:schemeClr val="bg1"/>
                </a:solidFill>
              </a:rPr>
              <a:t>Global Civil Society 4</a:t>
            </a:r>
            <a:endParaRPr lang="en-US" sz="2800" dirty="0">
              <a:solidFill>
                <a:schemeClr val="bg1"/>
              </a:solidFill>
            </a:endParaRPr>
          </a:p>
        </p:txBody>
      </p:sp>
      <p:pic>
        <p:nvPicPr>
          <p:cNvPr id="8" name="Obrázek 5">
            <a:extLst>
              <a:ext uri="{FF2B5EF4-FFF2-40B4-BE49-F238E27FC236}">
                <a16:creationId xmlns:a16="http://schemas.microsoft.com/office/drawing/2014/main" id="{DBDADF84-706A-4335-8DDF-8BAE13B5A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266" y="5953478"/>
            <a:ext cx="960217" cy="731312"/>
          </a:xfrm>
          <a:prstGeom prst="rect">
            <a:avLst/>
          </a:prstGeom>
        </p:spPr>
      </p:pic>
      <p:sp>
        <p:nvSpPr>
          <p:cNvPr id="9" name="Tartalom helye 2">
            <a:extLst>
              <a:ext uri="{FF2B5EF4-FFF2-40B4-BE49-F238E27FC236}">
                <a16:creationId xmlns:a16="http://schemas.microsoft.com/office/drawing/2014/main" id="{917F35DE-068B-D803-5FF3-EEBB68446A42}"/>
              </a:ext>
            </a:extLst>
          </p:cNvPr>
          <p:cNvSpPr txBox="1">
            <a:spLocks/>
          </p:cNvSpPr>
          <p:nvPr/>
        </p:nvSpPr>
        <p:spPr>
          <a:xfrm>
            <a:off x="280517" y="1366259"/>
            <a:ext cx="7139614" cy="5190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u-HU" dirty="0"/>
          </a:p>
        </p:txBody>
      </p:sp>
      <p:sp>
        <p:nvSpPr>
          <p:cNvPr id="2" name="Tartalom helye 2">
            <a:extLst>
              <a:ext uri="{FF2B5EF4-FFF2-40B4-BE49-F238E27FC236}">
                <a16:creationId xmlns:a16="http://schemas.microsoft.com/office/drawing/2014/main" id="{80AAB1EA-3409-7F7E-BA61-EAF84E0A716C}"/>
              </a:ext>
            </a:extLst>
          </p:cNvPr>
          <p:cNvSpPr txBox="1">
            <a:spLocks/>
          </p:cNvSpPr>
          <p:nvPr/>
        </p:nvSpPr>
        <p:spPr>
          <a:xfrm>
            <a:off x="280516" y="1305299"/>
            <a:ext cx="7525163" cy="55527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hu-HU" dirty="0"/>
          </a:p>
        </p:txBody>
      </p:sp>
      <p:pic>
        <p:nvPicPr>
          <p:cNvPr id="11" name="Picture 2" descr="globalgoals.jpg">
            <a:extLst>
              <a:ext uri="{FF2B5EF4-FFF2-40B4-BE49-F238E27FC236}">
                <a16:creationId xmlns:a16="http://schemas.microsoft.com/office/drawing/2014/main" id="{6D048F8B-651A-A5A1-21D6-3DDA24AD0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665" y="1617416"/>
            <a:ext cx="8115235" cy="4928465"/>
          </a:xfrm>
          <a:prstGeom prst="rect">
            <a:avLst/>
          </a:prstGeom>
          <a:ln w="28575">
            <a:solidFill>
              <a:schemeClr val="accent1"/>
            </a:solidFill>
          </a:ln>
        </p:spPr>
      </p:pic>
      <p:sp>
        <p:nvSpPr>
          <p:cNvPr id="15" name="Szövegdoboz 14"/>
          <p:cNvSpPr txBox="1"/>
          <p:nvPr/>
        </p:nvSpPr>
        <p:spPr>
          <a:xfrm>
            <a:off x="9152604" y="5540640"/>
            <a:ext cx="2667931" cy="307777"/>
          </a:xfrm>
          <a:prstGeom prst="rect">
            <a:avLst/>
          </a:prstGeom>
          <a:noFill/>
        </p:spPr>
        <p:txBody>
          <a:bodyPr wrap="square" rtlCol="0">
            <a:spAutoFit/>
          </a:bodyPr>
          <a:lstStyle/>
          <a:p>
            <a:r>
              <a:rPr lang="hu-HU" sz="1400" dirty="0" err="1"/>
              <a:t>Souce</a:t>
            </a:r>
            <a:r>
              <a:rPr lang="hu-HU" sz="1400" dirty="0"/>
              <a:t>: https://sdgs.un.org/goals</a:t>
            </a:r>
          </a:p>
        </p:txBody>
      </p:sp>
    </p:spTree>
    <p:extLst>
      <p:ext uri="{BB962C8B-B14F-4D97-AF65-F5344CB8AC3E}">
        <p14:creationId xmlns:p14="http://schemas.microsoft.com/office/powerpoint/2010/main" val="1296310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0"/>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177834" y="300879"/>
            <a:ext cx="7627846" cy="485329"/>
          </a:xfrm>
        </p:spPr>
        <p:txBody>
          <a:bodyPr anchor="b">
            <a:normAutofit/>
          </a:bodyPr>
          <a:lstStyle/>
          <a:p>
            <a:r>
              <a:rPr lang="hu-HU" sz="2800" dirty="0">
                <a:solidFill>
                  <a:schemeClr val="bg1"/>
                </a:solidFill>
              </a:rPr>
              <a:t>Global Civil Society 5 – The 2030 AGENDA / </a:t>
            </a:r>
            <a:r>
              <a:rPr lang="hu-HU" sz="2800" dirty="0" err="1">
                <a:solidFill>
                  <a:schemeClr val="bg1"/>
                </a:solidFill>
              </a:rPr>
              <a:t>SDGs</a:t>
            </a:r>
            <a:endParaRPr lang="en-US" sz="2800" dirty="0">
              <a:solidFill>
                <a:schemeClr val="bg1"/>
              </a:solidFill>
            </a:endParaRPr>
          </a:p>
        </p:txBody>
      </p:sp>
      <p:pic>
        <p:nvPicPr>
          <p:cNvPr id="8" name="Obrázek 5">
            <a:extLst>
              <a:ext uri="{FF2B5EF4-FFF2-40B4-BE49-F238E27FC236}">
                <a16:creationId xmlns:a16="http://schemas.microsoft.com/office/drawing/2014/main" id="{DBDADF84-706A-4335-8DDF-8BAE13B5A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266" y="5953478"/>
            <a:ext cx="960217" cy="731312"/>
          </a:xfrm>
          <a:prstGeom prst="rect">
            <a:avLst/>
          </a:prstGeom>
        </p:spPr>
      </p:pic>
      <p:sp>
        <p:nvSpPr>
          <p:cNvPr id="9" name="Tartalom helye 2">
            <a:extLst>
              <a:ext uri="{FF2B5EF4-FFF2-40B4-BE49-F238E27FC236}">
                <a16:creationId xmlns:a16="http://schemas.microsoft.com/office/drawing/2014/main" id="{917F35DE-068B-D803-5FF3-EEBB68446A42}"/>
              </a:ext>
            </a:extLst>
          </p:cNvPr>
          <p:cNvSpPr txBox="1">
            <a:spLocks/>
          </p:cNvSpPr>
          <p:nvPr/>
        </p:nvSpPr>
        <p:spPr>
          <a:xfrm>
            <a:off x="280517" y="1366259"/>
            <a:ext cx="7139614" cy="5190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u-HU" dirty="0"/>
          </a:p>
        </p:txBody>
      </p:sp>
      <p:sp>
        <p:nvSpPr>
          <p:cNvPr id="2" name="Tartalom helye 2">
            <a:extLst>
              <a:ext uri="{FF2B5EF4-FFF2-40B4-BE49-F238E27FC236}">
                <a16:creationId xmlns:a16="http://schemas.microsoft.com/office/drawing/2014/main" id="{80AAB1EA-3409-7F7E-BA61-EAF84E0A716C}"/>
              </a:ext>
            </a:extLst>
          </p:cNvPr>
          <p:cNvSpPr txBox="1">
            <a:spLocks/>
          </p:cNvSpPr>
          <p:nvPr/>
        </p:nvSpPr>
        <p:spPr>
          <a:xfrm>
            <a:off x="280516" y="1305299"/>
            <a:ext cx="7525163" cy="55527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hu-HU" dirty="0"/>
          </a:p>
        </p:txBody>
      </p:sp>
      <p:sp>
        <p:nvSpPr>
          <p:cNvPr id="12" name="Google Shape;212;p32"/>
          <p:cNvSpPr txBox="1"/>
          <p:nvPr/>
        </p:nvSpPr>
        <p:spPr>
          <a:xfrm>
            <a:off x="444417" y="1498676"/>
            <a:ext cx="5414962" cy="4902124"/>
          </a:xfrm>
          <a:prstGeom prst="rect">
            <a:avLst/>
          </a:prstGeom>
          <a:noFill/>
          <a:ln w="25400">
            <a:solidFill>
              <a:srgbClr val="0070C0"/>
            </a:solidFill>
          </a:ln>
        </p:spPr>
        <p:txBody>
          <a:bodyPr spcFirstLastPara="1" wrap="square" lIns="91425" tIns="45700" rIns="91425" bIns="45700" anchor="t" anchorCtr="0">
            <a:noAutofit/>
          </a:bodyPr>
          <a:lstStyle/>
          <a:p>
            <a:pPr marL="182563" indent="-182563">
              <a:spcAft>
                <a:spcPts val="600"/>
              </a:spcAft>
              <a:buNone/>
            </a:pPr>
            <a:r>
              <a:rPr lang="en-US" sz="1400" dirty="0"/>
              <a:t>1. </a:t>
            </a:r>
            <a:r>
              <a:rPr lang="en-US" sz="1400" b="1" dirty="0"/>
              <a:t>End poverty </a:t>
            </a:r>
            <a:r>
              <a:rPr lang="en-US" sz="1400" dirty="0"/>
              <a:t>in all forms everywhere</a:t>
            </a:r>
          </a:p>
          <a:p>
            <a:pPr marL="182563" indent="-182563">
              <a:spcAft>
                <a:spcPts val="600"/>
              </a:spcAft>
              <a:buNone/>
            </a:pPr>
            <a:r>
              <a:rPr lang="en-US" sz="1400" dirty="0"/>
              <a:t>2. </a:t>
            </a:r>
            <a:r>
              <a:rPr lang="en-US" sz="1400" b="1" dirty="0"/>
              <a:t>End hunger </a:t>
            </a:r>
            <a:r>
              <a:rPr lang="en-US" sz="1400" dirty="0"/>
              <a:t>achieve food security and improved nutrition and promote sustainable agriculture</a:t>
            </a:r>
          </a:p>
          <a:p>
            <a:pPr marL="182563" indent="-182563">
              <a:spcAft>
                <a:spcPts val="600"/>
              </a:spcAft>
              <a:buNone/>
            </a:pPr>
            <a:r>
              <a:rPr lang="en-US" sz="1400" dirty="0"/>
              <a:t>3. Ensure</a:t>
            </a:r>
            <a:r>
              <a:rPr lang="en-US" sz="1400" b="1" dirty="0"/>
              <a:t> healthy lives </a:t>
            </a:r>
            <a:r>
              <a:rPr lang="en-US" sz="1400" dirty="0"/>
              <a:t>and promote well-being for all at all ages</a:t>
            </a:r>
          </a:p>
          <a:p>
            <a:pPr marL="182563" indent="-182563">
              <a:spcAft>
                <a:spcPts val="600"/>
              </a:spcAft>
              <a:buNone/>
            </a:pPr>
            <a:r>
              <a:rPr lang="en-US" sz="1400" dirty="0"/>
              <a:t>4.</a:t>
            </a:r>
            <a:r>
              <a:rPr lang="hu-HU" sz="1400" dirty="0"/>
              <a:t> </a:t>
            </a:r>
            <a:r>
              <a:rPr lang="en-US" sz="1400" dirty="0"/>
              <a:t>Ensure</a:t>
            </a:r>
            <a:r>
              <a:rPr lang="en-US" sz="1400" b="1" dirty="0"/>
              <a:t> inclusive and equitable quality education </a:t>
            </a:r>
            <a:r>
              <a:rPr lang="en-US" sz="1400" dirty="0"/>
              <a:t>and promote lifelong learning opportunities for all</a:t>
            </a:r>
          </a:p>
          <a:p>
            <a:pPr marL="182563" indent="-182563">
              <a:spcAft>
                <a:spcPts val="600"/>
              </a:spcAft>
              <a:buNone/>
            </a:pPr>
            <a:r>
              <a:rPr lang="en-US" sz="1400" dirty="0"/>
              <a:t>5. Achieve</a:t>
            </a:r>
            <a:r>
              <a:rPr lang="en-US" sz="1400" b="1" dirty="0"/>
              <a:t> gender equality </a:t>
            </a:r>
            <a:r>
              <a:rPr lang="en-US" sz="1400" dirty="0"/>
              <a:t>and empower all women and girls</a:t>
            </a:r>
          </a:p>
          <a:p>
            <a:pPr marL="182563" indent="-182563">
              <a:spcAft>
                <a:spcPts val="600"/>
              </a:spcAft>
              <a:buNone/>
            </a:pPr>
            <a:r>
              <a:rPr lang="en-US" sz="1400" dirty="0"/>
              <a:t>6. Ensure</a:t>
            </a:r>
            <a:r>
              <a:rPr lang="en-US" sz="1400" b="1" dirty="0"/>
              <a:t> availability and sustainable management of water and sanitation </a:t>
            </a:r>
            <a:r>
              <a:rPr lang="en-US" sz="1400" dirty="0"/>
              <a:t>for all</a:t>
            </a:r>
          </a:p>
          <a:p>
            <a:pPr marL="182563" indent="-182563">
              <a:spcAft>
                <a:spcPts val="600"/>
              </a:spcAft>
              <a:buNone/>
            </a:pPr>
            <a:r>
              <a:rPr lang="en-US" sz="1400" dirty="0"/>
              <a:t>7. Ensure </a:t>
            </a:r>
            <a:r>
              <a:rPr lang="en-US" sz="1400" b="1" dirty="0"/>
              <a:t>access to affordable, reliable, sustainable and modern energy</a:t>
            </a:r>
            <a:r>
              <a:rPr lang="en-US" sz="1400" dirty="0"/>
              <a:t> for all</a:t>
            </a:r>
          </a:p>
          <a:p>
            <a:pPr marL="182563" indent="-182563">
              <a:spcAft>
                <a:spcPts val="600"/>
              </a:spcAft>
              <a:buNone/>
            </a:pPr>
            <a:r>
              <a:rPr lang="en-US" sz="1400" dirty="0"/>
              <a:t>8. </a:t>
            </a:r>
            <a:r>
              <a:rPr lang="en-US" sz="1400" b="1" dirty="0"/>
              <a:t>Promote sustained, inclusive and sustainable economic growth</a:t>
            </a:r>
            <a:r>
              <a:rPr lang="en-US" sz="1400" dirty="0"/>
              <a:t>, full and</a:t>
            </a:r>
            <a:r>
              <a:rPr lang="hu-HU" sz="1400" dirty="0"/>
              <a:t> </a:t>
            </a:r>
            <a:r>
              <a:rPr lang="en-US" sz="1400" dirty="0"/>
              <a:t>productive employment and decent work for all </a:t>
            </a:r>
          </a:p>
          <a:p>
            <a:pPr marL="182563" indent="-182563">
              <a:spcAft>
                <a:spcPts val="600"/>
              </a:spcAft>
              <a:buNone/>
            </a:pPr>
            <a:r>
              <a:rPr lang="en-US" sz="1400" dirty="0"/>
              <a:t>9. Build </a:t>
            </a:r>
            <a:r>
              <a:rPr lang="en-US" sz="1400" b="1" dirty="0"/>
              <a:t>resilient infrastructure</a:t>
            </a:r>
            <a:r>
              <a:rPr lang="en-US" sz="1400" dirty="0"/>
              <a:t>, promote </a:t>
            </a:r>
            <a:r>
              <a:rPr lang="en-US" sz="1400" b="1" dirty="0"/>
              <a:t>inclusive and sustainable</a:t>
            </a:r>
            <a:r>
              <a:rPr lang="hu-HU" sz="1400" b="1" dirty="0"/>
              <a:t> </a:t>
            </a:r>
            <a:r>
              <a:rPr lang="en-US" sz="1400" b="1" dirty="0"/>
              <a:t>industrialization</a:t>
            </a:r>
            <a:r>
              <a:rPr lang="en-US" sz="1400" dirty="0"/>
              <a:t> and foster innovation</a:t>
            </a:r>
          </a:p>
          <a:p>
            <a:pPr marL="542925" indent="-542925">
              <a:spcAft>
                <a:spcPts val="600"/>
              </a:spcAft>
              <a:buNone/>
            </a:pPr>
            <a:endParaRPr lang="hu-HU" sz="1400" b="1" dirty="0"/>
          </a:p>
        </p:txBody>
      </p:sp>
      <p:sp>
        <p:nvSpPr>
          <p:cNvPr id="13" name="Google Shape;212;p32"/>
          <p:cNvSpPr txBox="1"/>
          <p:nvPr/>
        </p:nvSpPr>
        <p:spPr>
          <a:xfrm>
            <a:off x="6130231" y="1498676"/>
            <a:ext cx="5492274" cy="4902124"/>
          </a:xfrm>
          <a:prstGeom prst="rect">
            <a:avLst/>
          </a:prstGeom>
          <a:noFill/>
          <a:ln w="25400">
            <a:solidFill>
              <a:srgbClr val="0070C0"/>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542925" indent="-542925" algn="just">
              <a:buNone/>
              <a:defRPr sz="2000"/>
            </a:lvl1pPr>
          </a:lstStyle>
          <a:p>
            <a:pPr marL="354013" indent="-354013" algn="l">
              <a:spcAft>
                <a:spcPts val="600"/>
              </a:spcAft>
              <a:buNone/>
            </a:pPr>
            <a:r>
              <a:rPr lang="en-US" sz="1400" dirty="0"/>
              <a:t>10.  </a:t>
            </a:r>
            <a:r>
              <a:rPr lang="en-US" sz="1400" b="1" dirty="0"/>
              <a:t>Reduce inequality </a:t>
            </a:r>
            <a:r>
              <a:rPr lang="en-US" sz="1400" dirty="0"/>
              <a:t>within and among countries</a:t>
            </a:r>
          </a:p>
          <a:p>
            <a:pPr marL="354013" indent="-354013" algn="l">
              <a:spcAft>
                <a:spcPts val="600"/>
              </a:spcAft>
              <a:buNone/>
            </a:pPr>
            <a:r>
              <a:rPr lang="en-US" sz="1400" dirty="0"/>
              <a:t>11. Make </a:t>
            </a:r>
            <a:r>
              <a:rPr lang="en-US" sz="1400" b="1" dirty="0"/>
              <a:t>cities and human settlements inclusive, safe, resilient and sustainable</a:t>
            </a:r>
          </a:p>
          <a:p>
            <a:pPr marL="354013" indent="-354013" algn="l">
              <a:spcAft>
                <a:spcPts val="600"/>
              </a:spcAft>
              <a:buNone/>
            </a:pPr>
            <a:r>
              <a:rPr lang="en-US" sz="1400" dirty="0"/>
              <a:t>12. Ensure </a:t>
            </a:r>
            <a:r>
              <a:rPr lang="en-US" sz="1400" b="1" dirty="0"/>
              <a:t>sustainable consumption and </a:t>
            </a:r>
            <a:r>
              <a:rPr lang="en-US" sz="1400" b="1" dirty="0" err="1"/>
              <a:t>produc</a:t>
            </a:r>
            <a:r>
              <a:rPr lang="hu-HU" sz="1400" b="1" dirty="0"/>
              <a:t>t</a:t>
            </a:r>
            <a:r>
              <a:rPr lang="en-US" sz="1400" b="1" dirty="0"/>
              <a:t>ion </a:t>
            </a:r>
            <a:r>
              <a:rPr lang="en-US" sz="1400" dirty="0"/>
              <a:t>patterns</a:t>
            </a:r>
            <a:endParaRPr lang="hu-HU" sz="1400" dirty="0"/>
          </a:p>
          <a:p>
            <a:pPr marL="354013" indent="-354013" algn="l">
              <a:spcAft>
                <a:spcPts val="600"/>
              </a:spcAft>
            </a:pPr>
            <a:r>
              <a:rPr lang="en-US" sz="1400" dirty="0"/>
              <a:t>13. Take urgent action to </a:t>
            </a:r>
            <a:r>
              <a:rPr lang="en-US" sz="1400" b="1" dirty="0"/>
              <a:t>combat climate change </a:t>
            </a:r>
            <a:r>
              <a:rPr lang="en-US" sz="1400" dirty="0"/>
              <a:t>and its impacts acknowledging that the United Nations Framework Convention on Climate Change is the primary international, intergovernmental forum for negotiating the global response to climate change</a:t>
            </a:r>
          </a:p>
          <a:p>
            <a:pPr marL="354013" indent="-354013" algn="l">
              <a:spcAft>
                <a:spcPts val="600"/>
              </a:spcAft>
              <a:buNone/>
            </a:pPr>
            <a:r>
              <a:rPr lang="en-US" sz="1400" dirty="0"/>
              <a:t>14. </a:t>
            </a:r>
            <a:r>
              <a:rPr lang="en-US" sz="1400" b="1" dirty="0"/>
              <a:t>Conserve and sustainably use the oceans, seas and marine resources </a:t>
            </a:r>
            <a:r>
              <a:rPr lang="en-US" sz="1400" dirty="0"/>
              <a:t>for sustainable development</a:t>
            </a:r>
          </a:p>
          <a:p>
            <a:pPr marL="354013" indent="-354013" algn="l">
              <a:spcAft>
                <a:spcPts val="600"/>
              </a:spcAft>
              <a:buNone/>
            </a:pPr>
            <a:r>
              <a:rPr lang="en-US" sz="1400" dirty="0"/>
              <a:t>15. Protect, restore and promote </a:t>
            </a:r>
            <a:r>
              <a:rPr lang="en-US" sz="1400" b="1" dirty="0"/>
              <a:t>sustainable use of terrestrial ecosystems</a:t>
            </a:r>
            <a:r>
              <a:rPr lang="en-US" sz="1400" dirty="0"/>
              <a:t>, sustainably manage forests, combat desertification, and halt and reverse land degradation and halt biodiversity loss</a:t>
            </a:r>
          </a:p>
          <a:p>
            <a:pPr marL="354013" indent="-354013" algn="l">
              <a:spcAft>
                <a:spcPts val="600"/>
              </a:spcAft>
              <a:buNone/>
            </a:pPr>
            <a:r>
              <a:rPr lang="en-US" sz="1400" dirty="0"/>
              <a:t>16. Promote </a:t>
            </a:r>
            <a:r>
              <a:rPr lang="en-US" sz="1400" b="1" dirty="0"/>
              <a:t>peaceful and inclusive societies </a:t>
            </a:r>
            <a:r>
              <a:rPr lang="en-US" sz="1400" dirty="0"/>
              <a:t>for sustainable development, provide access to justice for all and build effective, accountable and inclusive institutions at all levels</a:t>
            </a:r>
          </a:p>
          <a:p>
            <a:pPr marL="354013" indent="-354013" algn="l">
              <a:spcAft>
                <a:spcPts val="600"/>
              </a:spcAft>
              <a:buNone/>
            </a:pPr>
            <a:r>
              <a:rPr lang="en-US" sz="1400" dirty="0"/>
              <a:t>17. </a:t>
            </a:r>
            <a:r>
              <a:rPr lang="en-US" sz="1400" b="1" dirty="0"/>
              <a:t>Strengthen the means of implementation and revitalize the global partnership for sustainable development</a:t>
            </a:r>
          </a:p>
        </p:txBody>
      </p:sp>
      <p:sp>
        <p:nvSpPr>
          <p:cNvPr id="14" name="Szövegdoboz 13"/>
          <p:cNvSpPr txBox="1"/>
          <p:nvPr/>
        </p:nvSpPr>
        <p:spPr>
          <a:xfrm>
            <a:off x="377190" y="6412230"/>
            <a:ext cx="4103370" cy="307777"/>
          </a:xfrm>
          <a:prstGeom prst="rect">
            <a:avLst/>
          </a:prstGeom>
          <a:noFill/>
        </p:spPr>
        <p:txBody>
          <a:bodyPr wrap="square" rtlCol="0">
            <a:spAutoFit/>
          </a:bodyPr>
          <a:lstStyle/>
          <a:p>
            <a:r>
              <a:rPr lang="hu-HU" sz="1400" dirty="0"/>
              <a:t>https://sdgs.un.org/goals</a:t>
            </a:r>
          </a:p>
        </p:txBody>
      </p:sp>
    </p:spTree>
    <p:extLst>
      <p:ext uri="{BB962C8B-B14F-4D97-AF65-F5344CB8AC3E}">
        <p14:creationId xmlns:p14="http://schemas.microsoft.com/office/powerpoint/2010/main" val="299427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0"/>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211700" y="177970"/>
            <a:ext cx="9756389" cy="641328"/>
          </a:xfrm>
        </p:spPr>
        <p:txBody>
          <a:bodyPr anchor="b">
            <a:normAutofit/>
          </a:bodyPr>
          <a:lstStyle/>
          <a:p>
            <a:r>
              <a:rPr lang="en-US" sz="2800" dirty="0">
                <a:solidFill>
                  <a:schemeClr val="bg1"/>
                </a:solidFill>
              </a:rPr>
              <a:t>Bibliography</a:t>
            </a:r>
          </a:p>
        </p:txBody>
      </p:sp>
      <p:sp>
        <p:nvSpPr>
          <p:cNvPr id="3" name="Szövegdoboz 2">
            <a:extLst>
              <a:ext uri="{FF2B5EF4-FFF2-40B4-BE49-F238E27FC236}">
                <a16:creationId xmlns:a16="http://schemas.microsoft.com/office/drawing/2014/main" id="{99AD8BB8-22DB-A7C7-203F-0DC375E49EF8}"/>
              </a:ext>
            </a:extLst>
          </p:cNvPr>
          <p:cNvSpPr txBox="1"/>
          <p:nvPr/>
        </p:nvSpPr>
        <p:spPr>
          <a:xfrm>
            <a:off x="463861" y="1333400"/>
            <a:ext cx="11216510" cy="5026761"/>
          </a:xfrm>
          <a:prstGeom prst="rect">
            <a:avLst/>
          </a:prstGeom>
          <a:noFill/>
        </p:spPr>
        <p:txBody>
          <a:bodyPr wrap="square">
            <a:spAutoFit/>
          </a:bodyPr>
          <a:lstStyle/>
          <a:p>
            <a:pPr indent="-304800" algn="just">
              <a:lnSpc>
                <a:spcPct val="115000"/>
              </a:lnSpc>
            </a:pPr>
            <a:r>
              <a:rPr lang="hu-HU" sz="2000" b="1" dirty="0" err="1">
                <a:latin typeface="+mj-lt"/>
                <a:cs typeface="Times New Roman" panose="02020603050405020304" pitchFamily="18" charset="0"/>
              </a:rPr>
              <a:t>Books</a:t>
            </a:r>
            <a:endParaRPr lang="hu-HU" sz="2000" b="1" dirty="0">
              <a:latin typeface="+mj-lt"/>
              <a:cs typeface="Times New Roman" panose="02020603050405020304" pitchFamily="18" charset="0"/>
            </a:endParaRPr>
          </a:p>
          <a:p>
            <a:pPr marL="354013" indent="-354013" algn="just">
              <a:lnSpc>
                <a:spcPct val="115000"/>
              </a:lnSpc>
            </a:pPr>
            <a:r>
              <a:rPr lang="hu-HU" sz="2000" dirty="0">
                <a:cs typeface="Times New Roman" panose="02020603050405020304" pitchFamily="18" charset="0"/>
              </a:rPr>
              <a:t>Cohen, Jean L. – </a:t>
            </a:r>
            <a:r>
              <a:rPr lang="hu-HU" sz="2000" dirty="0" err="1">
                <a:cs typeface="Times New Roman" panose="02020603050405020304" pitchFamily="18" charset="0"/>
              </a:rPr>
              <a:t>Arato</a:t>
            </a:r>
            <a:r>
              <a:rPr lang="hu-HU" sz="2000" dirty="0">
                <a:cs typeface="Times New Roman" panose="02020603050405020304" pitchFamily="18" charset="0"/>
              </a:rPr>
              <a:t>, Andrew (1994): Civil Society and </a:t>
            </a:r>
            <a:r>
              <a:rPr lang="hu-HU" sz="2000" dirty="0" err="1">
                <a:cs typeface="Times New Roman" panose="02020603050405020304" pitchFamily="18" charset="0"/>
              </a:rPr>
              <a:t>Political</a:t>
            </a:r>
            <a:r>
              <a:rPr lang="hu-HU" sz="2000" dirty="0">
                <a:cs typeface="Times New Roman" panose="02020603050405020304" pitchFamily="18" charset="0"/>
              </a:rPr>
              <a:t> </a:t>
            </a:r>
            <a:r>
              <a:rPr lang="hu-HU" sz="2000" dirty="0" err="1">
                <a:cs typeface="Times New Roman" panose="02020603050405020304" pitchFamily="18" charset="0"/>
              </a:rPr>
              <a:t>Theory</a:t>
            </a:r>
            <a:r>
              <a:rPr lang="hu-HU" sz="2000" dirty="0">
                <a:cs typeface="Times New Roman" panose="02020603050405020304" pitchFamily="18" charset="0"/>
              </a:rPr>
              <a:t>. The MIT Press.</a:t>
            </a:r>
          </a:p>
          <a:p>
            <a:pPr marL="354013" indent="-354013" algn="just">
              <a:lnSpc>
                <a:spcPct val="115000"/>
              </a:lnSpc>
            </a:pPr>
            <a:r>
              <a:rPr lang="hu-HU" sz="2000" dirty="0">
                <a:cs typeface="Times New Roman" panose="02020603050405020304" pitchFamily="18" charset="0"/>
              </a:rPr>
              <a:t>Edwards, Michael (2013): Oxford </a:t>
            </a:r>
            <a:r>
              <a:rPr lang="hu-HU" sz="2000" dirty="0" err="1">
                <a:cs typeface="Times New Roman" panose="02020603050405020304" pitchFamily="18" charset="0"/>
              </a:rPr>
              <a:t>Handbook</a:t>
            </a:r>
            <a:r>
              <a:rPr lang="hu-HU" sz="2000" dirty="0">
                <a:cs typeface="Times New Roman" panose="02020603050405020304" pitchFamily="18" charset="0"/>
              </a:rPr>
              <a:t> of Civil Society. Oxford University Press Inc.</a:t>
            </a:r>
          </a:p>
          <a:p>
            <a:pPr marL="354013" indent="-354013" algn="just">
              <a:lnSpc>
                <a:spcPct val="115000"/>
              </a:lnSpc>
            </a:pPr>
            <a:r>
              <a:rPr lang="hu-HU" sz="2000" dirty="0">
                <a:cs typeface="Times New Roman" panose="02020603050405020304" pitchFamily="18" charset="0"/>
              </a:rPr>
              <a:t>Global Civil Society (2004): (Global Civil Society – Year </a:t>
            </a:r>
            <a:r>
              <a:rPr lang="hu-HU" sz="2000" dirty="0" err="1">
                <a:cs typeface="Times New Roman" panose="02020603050405020304" pitchFamily="18" charset="0"/>
              </a:rPr>
              <a:t>Books</a:t>
            </a:r>
            <a:r>
              <a:rPr lang="hu-HU" sz="2000" dirty="0">
                <a:cs typeface="Times New Roman" panose="02020603050405020304" pitchFamily="18" charset="0"/>
              </a:rPr>
              <a:t>) </a:t>
            </a:r>
            <a:r>
              <a:rPr lang="hu-HU" sz="2000" dirty="0" err="1">
                <a:cs typeface="Times New Roman" panose="02020603050405020304" pitchFamily="18" charset="0"/>
              </a:rPr>
              <a:t>Eds</a:t>
            </a:r>
            <a:r>
              <a:rPr lang="hu-HU" sz="2000" dirty="0">
                <a:cs typeface="Times New Roman" panose="02020603050405020304" pitchFamily="18" charset="0"/>
              </a:rPr>
              <a:t>. Helmut K </a:t>
            </a:r>
            <a:r>
              <a:rPr lang="hu-HU" sz="2000" dirty="0" err="1">
                <a:cs typeface="Times New Roman" panose="02020603050405020304" pitchFamily="18" charset="0"/>
              </a:rPr>
              <a:t>Anheier</a:t>
            </a:r>
            <a:r>
              <a:rPr lang="hu-HU" sz="2000" dirty="0">
                <a:cs typeface="Times New Roman" panose="02020603050405020304" pitchFamily="18" charset="0"/>
              </a:rPr>
              <a:t>, Mary </a:t>
            </a:r>
            <a:r>
              <a:rPr lang="hu-HU" sz="2000" dirty="0" err="1">
                <a:cs typeface="Times New Roman" panose="02020603050405020304" pitchFamily="18" charset="0"/>
              </a:rPr>
              <a:t>Kaldor</a:t>
            </a:r>
            <a:r>
              <a:rPr lang="hu-HU" sz="2000" dirty="0">
                <a:cs typeface="Times New Roman" panose="02020603050405020304" pitchFamily="18" charset="0"/>
              </a:rPr>
              <a:t>, </a:t>
            </a:r>
            <a:r>
              <a:rPr lang="hu-HU" sz="2000" dirty="0" err="1">
                <a:cs typeface="Times New Roman" panose="02020603050405020304" pitchFamily="18" charset="0"/>
              </a:rPr>
              <a:t>Marlies</a:t>
            </a:r>
            <a:r>
              <a:rPr lang="hu-HU" sz="2000" dirty="0">
                <a:cs typeface="Times New Roman" panose="02020603050405020304" pitchFamily="18" charset="0"/>
              </a:rPr>
              <a:t> </a:t>
            </a:r>
            <a:r>
              <a:rPr lang="hu-HU" sz="2000" dirty="0" err="1">
                <a:cs typeface="Times New Roman" panose="02020603050405020304" pitchFamily="18" charset="0"/>
              </a:rPr>
              <a:t>Glasius</a:t>
            </a:r>
            <a:r>
              <a:rPr lang="hu-HU" sz="2000" dirty="0">
                <a:cs typeface="Times New Roman" panose="02020603050405020304" pitchFamily="18" charset="0"/>
              </a:rPr>
              <a:t>. SAGE </a:t>
            </a:r>
            <a:r>
              <a:rPr lang="hu-HU" sz="2000" dirty="0" err="1">
                <a:cs typeface="Times New Roman" panose="02020603050405020304" pitchFamily="18" charset="0"/>
              </a:rPr>
              <a:t>Publications</a:t>
            </a:r>
            <a:r>
              <a:rPr lang="hu-HU" sz="2000" dirty="0">
                <a:cs typeface="Times New Roman" panose="02020603050405020304" pitchFamily="18" charset="0"/>
              </a:rPr>
              <a:t> Ltd.</a:t>
            </a:r>
          </a:p>
          <a:p>
            <a:pPr marL="354013" indent="-354013" algn="just">
              <a:lnSpc>
                <a:spcPct val="115000"/>
              </a:lnSpc>
            </a:pPr>
            <a:r>
              <a:rPr lang="hu-HU" sz="2000" dirty="0">
                <a:cs typeface="Times New Roman" panose="02020603050405020304" pitchFamily="18" charset="0"/>
              </a:rPr>
              <a:t>Hall, John A. (1995): Civil Society – </a:t>
            </a:r>
            <a:r>
              <a:rPr lang="hu-HU" sz="2000" dirty="0" err="1">
                <a:cs typeface="Times New Roman" panose="02020603050405020304" pitchFamily="18" charset="0"/>
              </a:rPr>
              <a:t>Theory</a:t>
            </a:r>
            <a:r>
              <a:rPr lang="hu-HU" sz="2000" dirty="0">
                <a:cs typeface="Times New Roman" panose="02020603050405020304" pitchFamily="18" charset="0"/>
              </a:rPr>
              <a:t> </a:t>
            </a:r>
            <a:r>
              <a:rPr lang="hu-HU" sz="2000" dirty="0" err="1">
                <a:cs typeface="Times New Roman" panose="02020603050405020304" pitchFamily="18" charset="0"/>
              </a:rPr>
              <a:t>History</a:t>
            </a:r>
            <a:r>
              <a:rPr lang="hu-HU" sz="2000" dirty="0">
                <a:cs typeface="Times New Roman" panose="02020603050405020304" pitchFamily="18" charset="0"/>
              </a:rPr>
              <a:t> </a:t>
            </a:r>
            <a:r>
              <a:rPr lang="hu-HU" sz="2000" dirty="0" err="1">
                <a:cs typeface="Times New Roman" panose="02020603050405020304" pitchFamily="18" charset="0"/>
              </a:rPr>
              <a:t>Comparison</a:t>
            </a:r>
            <a:r>
              <a:rPr lang="hu-HU" sz="2000" dirty="0">
                <a:cs typeface="Times New Roman" panose="02020603050405020304" pitchFamily="18" charset="0"/>
              </a:rPr>
              <a:t>. </a:t>
            </a:r>
            <a:r>
              <a:rPr lang="hu-HU" sz="2000" dirty="0" err="1">
                <a:cs typeface="Times New Roman" panose="02020603050405020304" pitchFamily="18" charset="0"/>
              </a:rPr>
              <a:t>Polity</a:t>
            </a:r>
            <a:r>
              <a:rPr lang="hu-HU" sz="2000" dirty="0">
                <a:cs typeface="Times New Roman" panose="02020603050405020304" pitchFamily="18" charset="0"/>
              </a:rPr>
              <a:t> Press.</a:t>
            </a:r>
          </a:p>
          <a:p>
            <a:pPr marL="354013" indent="-354013" algn="just">
              <a:lnSpc>
                <a:spcPct val="115000"/>
              </a:lnSpc>
            </a:pPr>
            <a:r>
              <a:rPr lang="en-US" sz="2000" dirty="0" err="1">
                <a:cs typeface="Times New Roman" panose="02020603050405020304" pitchFamily="18" charset="0"/>
              </a:rPr>
              <a:t>Kákai</a:t>
            </a:r>
            <a:r>
              <a:rPr lang="en-US" sz="2000" dirty="0">
                <a:cs typeface="Times New Roman" panose="02020603050405020304" pitchFamily="18" charset="0"/>
              </a:rPr>
              <a:t>, </a:t>
            </a:r>
            <a:r>
              <a:rPr lang="en-US" sz="2000" dirty="0" err="1">
                <a:cs typeface="Times New Roman" panose="02020603050405020304" pitchFamily="18" charset="0"/>
              </a:rPr>
              <a:t>László</a:t>
            </a:r>
            <a:r>
              <a:rPr lang="en-US" sz="2000" dirty="0">
                <a:cs typeface="Times New Roman" panose="02020603050405020304" pitchFamily="18" charset="0"/>
              </a:rPr>
              <a:t> (2020): Development or reflections of the nonprofit sector in Central and Eastern Europe and Hungary. Politics in Central Europe 16:S1 pp. 135-158.</a:t>
            </a:r>
            <a:endParaRPr lang="hu-HU" sz="2000" dirty="0">
              <a:cs typeface="Times New Roman" panose="02020603050405020304" pitchFamily="18" charset="0"/>
            </a:endParaRPr>
          </a:p>
          <a:p>
            <a:pPr marL="354013" indent="-354013" algn="just">
              <a:lnSpc>
                <a:spcPct val="115000"/>
              </a:lnSpc>
            </a:pPr>
            <a:r>
              <a:rPr lang="en-US" sz="2000" dirty="0" err="1">
                <a:cs typeface="Times New Roman" panose="02020603050405020304" pitchFamily="18" charset="0"/>
              </a:rPr>
              <a:t>Kákai</a:t>
            </a:r>
            <a:r>
              <a:rPr lang="en-US" sz="2000" dirty="0">
                <a:cs typeface="Times New Roman" panose="02020603050405020304" pitchFamily="18" charset="0"/>
              </a:rPr>
              <a:t>, </a:t>
            </a:r>
            <a:r>
              <a:rPr lang="en-US" sz="2000" dirty="0" err="1">
                <a:cs typeface="Times New Roman" panose="02020603050405020304" pitchFamily="18" charset="0"/>
              </a:rPr>
              <a:t>László</a:t>
            </a:r>
            <a:r>
              <a:rPr lang="en-US" sz="2000" dirty="0">
                <a:cs typeface="Times New Roman" panose="02020603050405020304" pitchFamily="18" charset="0"/>
              </a:rPr>
              <a:t> – Glied, Viktor (2017): Sketch of the Hungarian non-profit sector after the regime change</a:t>
            </a:r>
          </a:p>
          <a:p>
            <a:pPr marL="354013" indent="-354013" algn="just">
              <a:lnSpc>
                <a:spcPct val="115000"/>
              </a:lnSpc>
            </a:pPr>
            <a:r>
              <a:rPr lang="en-US" sz="2000" dirty="0">
                <a:cs typeface="Times New Roman" panose="02020603050405020304" pitchFamily="18" charset="0"/>
              </a:rPr>
              <a:t>Civil Studies 14:3 pp. 13-34.</a:t>
            </a:r>
            <a:endParaRPr lang="hu-HU" sz="2000" dirty="0">
              <a:cs typeface="Times New Roman" panose="02020603050405020304" pitchFamily="18" charset="0"/>
            </a:endParaRPr>
          </a:p>
          <a:p>
            <a:pPr marL="354013" indent="-354013" algn="just">
              <a:lnSpc>
                <a:spcPct val="115000"/>
              </a:lnSpc>
            </a:pPr>
            <a:r>
              <a:rPr lang="hu-HU" sz="2000" dirty="0" err="1">
                <a:cs typeface="Times New Roman" panose="02020603050405020304" pitchFamily="18" charset="0"/>
              </a:rPr>
              <a:t>Keane</a:t>
            </a:r>
            <a:r>
              <a:rPr lang="hu-HU" sz="2000" dirty="0">
                <a:cs typeface="Times New Roman" panose="02020603050405020304" pitchFamily="18" charset="0"/>
              </a:rPr>
              <a:t>, John (2003): Global Civil Society. Cambridge University Press.</a:t>
            </a:r>
          </a:p>
          <a:p>
            <a:pPr marL="354013" indent="-354013" algn="just">
              <a:lnSpc>
                <a:spcPct val="115000"/>
              </a:lnSpc>
            </a:pPr>
            <a:r>
              <a:rPr lang="hu-HU" sz="2000" dirty="0">
                <a:cs typeface="Times New Roman" panose="02020603050405020304" pitchFamily="18" charset="0"/>
              </a:rPr>
              <a:t>Lang, </a:t>
            </a:r>
            <a:r>
              <a:rPr lang="hu-HU" sz="2000" dirty="0" err="1">
                <a:cs typeface="Times New Roman" panose="02020603050405020304" pitchFamily="18" charset="0"/>
              </a:rPr>
              <a:t>Sabine</a:t>
            </a:r>
            <a:r>
              <a:rPr lang="hu-HU" sz="2000" dirty="0">
                <a:cs typeface="Times New Roman" panose="02020603050405020304" pitchFamily="18" charset="0"/>
              </a:rPr>
              <a:t> (2014): </a:t>
            </a:r>
            <a:r>
              <a:rPr lang="hu-HU" sz="2000" dirty="0" err="1">
                <a:cs typeface="Times New Roman" panose="02020603050405020304" pitchFamily="18" charset="0"/>
              </a:rPr>
              <a:t>NGOs</a:t>
            </a:r>
            <a:r>
              <a:rPr lang="hu-HU" sz="2000" dirty="0">
                <a:cs typeface="Times New Roman" panose="02020603050405020304" pitchFamily="18" charset="0"/>
              </a:rPr>
              <a:t>, Civil Society, and </a:t>
            </a:r>
            <a:r>
              <a:rPr lang="hu-HU" sz="2000" dirty="0" err="1">
                <a:cs typeface="Times New Roman" panose="02020603050405020304" pitchFamily="18" charset="0"/>
              </a:rPr>
              <a:t>the</a:t>
            </a:r>
            <a:r>
              <a:rPr lang="hu-HU" sz="2000" dirty="0">
                <a:cs typeface="Times New Roman" panose="02020603050405020304" pitchFamily="18" charset="0"/>
              </a:rPr>
              <a:t> Public </a:t>
            </a:r>
            <a:r>
              <a:rPr lang="hu-HU" sz="2000" dirty="0" err="1">
                <a:cs typeface="Times New Roman" panose="02020603050405020304" pitchFamily="18" charset="0"/>
              </a:rPr>
              <a:t>Sphere</a:t>
            </a:r>
            <a:r>
              <a:rPr lang="hu-HU" sz="2000" dirty="0">
                <a:cs typeface="Times New Roman" panose="02020603050405020304" pitchFamily="18" charset="0"/>
              </a:rPr>
              <a:t>. Cambridge University Press.</a:t>
            </a:r>
          </a:p>
          <a:p>
            <a:pPr marL="354013" indent="-354013" algn="just">
              <a:lnSpc>
                <a:spcPct val="115000"/>
              </a:lnSpc>
            </a:pPr>
            <a:r>
              <a:rPr lang="hu-HU" sz="2000" dirty="0">
                <a:cs typeface="Times New Roman" panose="02020603050405020304" pitchFamily="18" charset="0"/>
              </a:rPr>
              <a:t>United </a:t>
            </a:r>
            <a:r>
              <a:rPr lang="hu-HU" sz="2000" dirty="0" err="1">
                <a:cs typeface="Times New Roman" panose="02020603050405020304" pitchFamily="18" charset="0"/>
              </a:rPr>
              <a:t>Nations</a:t>
            </a:r>
            <a:r>
              <a:rPr lang="hu-HU" sz="2000" dirty="0">
                <a:cs typeface="Times New Roman" panose="02020603050405020304" pitchFamily="18" charset="0"/>
              </a:rPr>
              <a:t>.</a:t>
            </a:r>
            <a:r>
              <a:rPr lang="hu-HU" sz="2000" dirty="0"/>
              <a:t> </a:t>
            </a:r>
            <a:r>
              <a:rPr lang="hu-HU" sz="2000" dirty="0">
                <a:hlinkClick r:id="rId4"/>
              </a:rPr>
              <a:t>https://sdgs.un.org/goals</a:t>
            </a:r>
            <a:r>
              <a:rPr lang="hu-HU" sz="2000" dirty="0"/>
              <a:t> </a:t>
            </a:r>
            <a:r>
              <a:rPr lang="hu-HU" sz="2000" dirty="0">
                <a:latin typeface="+mj-lt"/>
                <a:cs typeface="Times New Roman" panose="02020603050405020304" pitchFamily="18" charset="0"/>
              </a:rPr>
              <a:t> </a:t>
            </a:r>
            <a:endParaRPr lang="en-US" sz="2000" dirty="0">
              <a:latin typeface="+mj-lt"/>
              <a:cs typeface="Times New Roman" panose="02020603050405020304" pitchFamily="18" charset="0"/>
            </a:endParaRPr>
          </a:p>
          <a:p>
            <a:pPr indent="-304800" algn="just">
              <a:lnSpc>
                <a:spcPct val="115000"/>
              </a:lnSpc>
            </a:pPr>
            <a:endParaRPr lang="en-US" sz="2000" dirty="0">
              <a:latin typeface="+mj-lt"/>
              <a:cs typeface="Times New Roman" panose="02020603050405020304" pitchFamily="18" charset="0"/>
            </a:endParaRPr>
          </a:p>
        </p:txBody>
      </p:sp>
    </p:spTree>
    <p:extLst>
      <p:ext uri="{BB962C8B-B14F-4D97-AF65-F5344CB8AC3E}">
        <p14:creationId xmlns:p14="http://schemas.microsoft.com/office/powerpoint/2010/main" val="157501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lection of the new Rector of NOVA | Universidade NOVA de Lisbo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9771" y="346167"/>
            <a:ext cx="2579906" cy="1547944"/>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a:extLst>
              <a:ext uri="{FF2B5EF4-FFF2-40B4-BE49-F238E27FC236}">
                <a16:creationId xmlns:a16="http://schemas.microsoft.com/office/drawing/2014/main" id="{00000000-0008-0000-0000-000003000000}"/>
              </a:ext>
            </a:extLst>
          </p:cNvPr>
          <p:cNvPicPr>
            <a:picLocks noChangeAspect="1"/>
          </p:cNvPicPr>
          <p:nvPr/>
        </p:nvPicPr>
        <p:blipFill>
          <a:blip r:embed="rId3"/>
          <a:stretch>
            <a:fillRect/>
          </a:stretch>
        </p:blipFill>
        <p:spPr>
          <a:xfrm>
            <a:off x="8340636" y="618479"/>
            <a:ext cx="3520438" cy="1003324"/>
          </a:xfrm>
          <a:prstGeom prst="rect">
            <a:avLst/>
          </a:prstGeom>
        </p:spPr>
      </p:pic>
      <p:pic>
        <p:nvPicPr>
          <p:cNvPr id="4" name="Obrázek 3" descr="C:\Users\KAA\Pictures\UP_logo_horizont_en.png"/>
          <p:cNvPicPr/>
          <p:nvPr/>
        </p:nvPicPr>
        <p:blipFill>
          <a:blip r:embed="rId4">
            <a:extLst>
              <a:ext uri="{28A0092B-C50C-407E-A947-70E740481C1C}">
                <a14:useLocalDpi xmlns:a14="http://schemas.microsoft.com/office/drawing/2010/main" val="0"/>
              </a:ext>
            </a:extLst>
          </a:blip>
          <a:stretch>
            <a:fillRect/>
          </a:stretch>
        </p:blipFill>
        <p:spPr bwMode="auto">
          <a:xfrm>
            <a:off x="1187086" y="2639045"/>
            <a:ext cx="1690139" cy="1588934"/>
          </a:xfrm>
          <a:prstGeom prst="rect">
            <a:avLst/>
          </a:prstGeom>
          <a:noFill/>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549" y="4930536"/>
            <a:ext cx="2078049" cy="1582664"/>
          </a:xfrm>
          <a:prstGeom prst="rect">
            <a:avLst/>
          </a:prstGeom>
        </p:spPr>
      </p:pic>
      <p:sp>
        <p:nvSpPr>
          <p:cNvPr id="14" name="Rectangle 13">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pic>
        <p:nvPicPr>
          <p:cNvPr id="10" name="Kép 9" descr="A képen szöveg látható&#10;&#10;Automatikusan generált leírás">
            <a:extLst>
              <a:ext uri="{FF2B5EF4-FFF2-40B4-BE49-F238E27FC236}">
                <a16:creationId xmlns:a16="http://schemas.microsoft.com/office/drawing/2014/main" id="{75AB8019-F529-DADE-D51A-D6F534BE27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676" y="302083"/>
            <a:ext cx="2652578" cy="1624704"/>
          </a:xfrm>
          <a:prstGeom prst="rect">
            <a:avLst/>
          </a:prstGeom>
        </p:spPr>
      </p:pic>
      <p:sp>
        <p:nvSpPr>
          <p:cNvPr id="12" name="Nadpis 1">
            <a:extLst>
              <a:ext uri="{FF2B5EF4-FFF2-40B4-BE49-F238E27FC236}">
                <a16:creationId xmlns:a16="http://schemas.microsoft.com/office/drawing/2014/main" id="{FC64CA8C-40F4-98CA-42AA-7C4EA039715C}"/>
              </a:ext>
            </a:extLst>
          </p:cNvPr>
          <p:cNvSpPr txBox="1">
            <a:spLocks/>
          </p:cNvSpPr>
          <p:nvPr/>
        </p:nvSpPr>
        <p:spPr>
          <a:xfrm>
            <a:off x="4629117" y="3699182"/>
            <a:ext cx="7423037" cy="246270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1600" dirty="0">
                <a:solidFill>
                  <a:srgbClr val="FFFFFF"/>
                </a:solidFill>
              </a:rPr>
            </a:br>
            <a:br>
              <a:rPr lang="en-US" sz="1600" dirty="0">
                <a:solidFill>
                  <a:srgbClr val="FFFFFF"/>
                </a:solidFill>
              </a:rPr>
            </a:br>
            <a:br>
              <a:rPr lang="en-US" sz="1600" dirty="0">
                <a:solidFill>
                  <a:srgbClr val="FFFFFF"/>
                </a:solidFill>
              </a:rPr>
            </a:br>
            <a:endParaRPr lang="en-US" sz="1600" dirty="0">
              <a:solidFill>
                <a:srgbClr val="FFFFFF"/>
              </a:solidFill>
            </a:endParaRPr>
          </a:p>
        </p:txBody>
      </p:sp>
      <p:sp>
        <p:nvSpPr>
          <p:cNvPr id="23" name="Szövegdoboz 22">
            <a:extLst>
              <a:ext uri="{FF2B5EF4-FFF2-40B4-BE49-F238E27FC236}">
                <a16:creationId xmlns:a16="http://schemas.microsoft.com/office/drawing/2014/main" id="{A260913D-B56B-A35B-CADC-E27943DA7BD8}"/>
              </a:ext>
            </a:extLst>
          </p:cNvPr>
          <p:cNvSpPr txBox="1"/>
          <p:nvPr/>
        </p:nvSpPr>
        <p:spPr>
          <a:xfrm>
            <a:off x="4653181" y="4066827"/>
            <a:ext cx="7423036" cy="1323439"/>
          </a:xfrm>
          <a:prstGeom prst="rect">
            <a:avLst/>
          </a:prstGeom>
          <a:noFill/>
        </p:spPr>
        <p:txBody>
          <a:bodyPr wrap="square">
            <a:spAutoFit/>
          </a:bodyPr>
          <a:lstStyle/>
          <a:p>
            <a:r>
              <a:rPr lang="en-US" sz="4000" dirty="0">
                <a:solidFill>
                  <a:schemeClr val="bg1"/>
                </a:solidFill>
              </a:rPr>
              <a:t>Thank you for your </a:t>
            </a:r>
          </a:p>
          <a:p>
            <a:r>
              <a:rPr lang="en-US" sz="4000" dirty="0">
                <a:solidFill>
                  <a:schemeClr val="bg1"/>
                </a:solidFill>
              </a:rPr>
              <a:t>attention!</a:t>
            </a:r>
            <a:endParaRPr lang="en-US" sz="1100" dirty="0">
              <a:solidFill>
                <a:schemeClr val="bg1"/>
              </a:solidFill>
            </a:endParaRPr>
          </a:p>
        </p:txBody>
      </p:sp>
    </p:spTree>
    <p:extLst>
      <p:ext uri="{BB962C8B-B14F-4D97-AF65-F5344CB8AC3E}">
        <p14:creationId xmlns:p14="http://schemas.microsoft.com/office/powerpoint/2010/main" val="140940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7906" y="804981"/>
            <a:ext cx="9219414" cy="344407"/>
          </a:xfrm>
          <a:prstGeom prst="rect">
            <a:avLst/>
          </a:prstGeom>
        </p:spPr>
        <p:txBody>
          <a:bodyPr vert="horz" wrap="square" lIns="0" tIns="8145" rIns="0" bIns="0" rtlCol="0">
            <a:spAutoFit/>
          </a:bodyPr>
          <a:lstStyle/>
          <a:p>
            <a:pPr marL="8145" marR="3258">
              <a:lnSpc>
                <a:spcPct val="109000"/>
              </a:lnSpc>
              <a:spcBef>
                <a:spcPts val="64"/>
              </a:spcBef>
            </a:pPr>
            <a:r>
              <a:rPr sz="1050" spc="-3" dirty="0">
                <a:latin typeface="Verdana"/>
                <a:cs typeface="Verdana"/>
              </a:rPr>
              <a:t>The following</a:t>
            </a:r>
            <a:r>
              <a:rPr sz="1050" spc="6" dirty="0">
                <a:latin typeface="Verdana"/>
                <a:cs typeface="Verdana"/>
              </a:rPr>
              <a:t> </a:t>
            </a:r>
            <a:r>
              <a:rPr sz="1050" spc="-3" dirty="0">
                <a:latin typeface="Verdana"/>
                <a:cs typeface="Verdana"/>
              </a:rPr>
              <a:t>disclaimer</a:t>
            </a:r>
            <a:r>
              <a:rPr sz="1050" dirty="0">
                <a:latin typeface="Verdana"/>
                <a:cs typeface="Verdana"/>
              </a:rPr>
              <a:t> </a:t>
            </a:r>
            <a:r>
              <a:rPr sz="1050" spc="-3" dirty="0">
                <a:latin typeface="Verdana"/>
                <a:cs typeface="Verdana"/>
              </a:rPr>
              <a:t>shall</a:t>
            </a:r>
            <a:r>
              <a:rPr sz="1050" spc="13" dirty="0">
                <a:latin typeface="Verdana"/>
                <a:cs typeface="Verdana"/>
              </a:rPr>
              <a:t> </a:t>
            </a:r>
            <a:r>
              <a:rPr sz="1050" spc="-3" dirty="0">
                <a:latin typeface="Verdana"/>
                <a:cs typeface="Verdana"/>
              </a:rPr>
              <a:t>be added</a:t>
            </a:r>
            <a:r>
              <a:rPr sz="1050" spc="6" dirty="0">
                <a:latin typeface="Verdana"/>
                <a:cs typeface="Verdana"/>
              </a:rPr>
              <a:t> </a:t>
            </a:r>
            <a:r>
              <a:rPr sz="1050" dirty="0">
                <a:latin typeface="Verdana"/>
                <a:cs typeface="Verdana"/>
              </a:rPr>
              <a:t>to </a:t>
            </a:r>
            <a:r>
              <a:rPr sz="1050" spc="-3" dirty="0">
                <a:latin typeface="Verdana"/>
                <a:cs typeface="Verdana"/>
              </a:rPr>
              <a:t>the</a:t>
            </a:r>
            <a:r>
              <a:rPr sz="1050" dirty="0">
                <a:latin typeface="Verdana"/>
                <a:cs typeface="Verdana"/>
              </a:rPr>
              <a:t> inner</a:t>
            </a:r>
            <a:r>
              <a:rPr sz="1050" spc="-3" dirty="0">
                <a:latin typeface="Verdana"/>
                <a:cs typeface="Verdana"/>
              </a:rPr>
              <a:t> pages</a:t>
            </a:r>
            <a:r>
              <a:rPr sz="1050" spc="10" dirty="0">
                <a:latin typeface="Verdana"/>
                <a:cs typeface="Verdana"/>
              </a:rPr>
              <a:t> </a:t>
            </a:r>
            <a:r>
              <a:rPr sz="1050" spc="-6" dirty="0">
                <a:latin typeface="Verdana"/>
                <a:cs typeface="Verdana"/>
              </a:rPr>
              <a:t>of</a:t>
            </a:r>
            <a:r>
              <a:rPr sz="1050" spc="10" dirty="0">
                <a:latin typeface="Verdana"/>
                <a:cs typeface="Verdana"/>
              </a:rPr>
              <a:t> </a:t>
            </a:r>
            <a:r>
              <a:rPr sz="1050" spc="-3" dirty="0">
                <a:latin typeface="Verdana"/>
                <a:cs typeface="Verdana"/>
              </a:rPr>
              <a:t>the</a:t>
            </a:r>
            <a:r>
              <a:rPr sz="1050" dirty="0">
                <a:latin typeface="Verdana"/>
                <a:cs typeface="Verdana"/>
              </a:rPr>
              <a:t> </a:t>
            </a:r>
            <a:r>
              <a:rPr sz="1050" spc="-3" dirty="0">
                <a:latin typeface="Verdana"/>
                <a:cs typeface="Verdana"/>
              </a:rPr>
              <a:t>publications and</a:t>
            </a:r>
            <a:r>
              <a:rPr sz="1050" spc="6" dirty="0">
                <a:latin typeface="Verdana"/>
                <a:cs typeface="Verdana"/>
              </a:rPr>
              <a:t> </a:t>
            </a:r>
            <a:r>
              <a:rPr sz="1050" spc="-3" dirty="0">
                <a:latin typeface="Verdana"/>
                <a:cs typeface="Verdana"/>
              </a:rPr>
              <a:t>studies</a:t>
            </a:r>
            <a:r>
              <a:rPr sz="1050" dirty="0">
                <a:latin typeface="Verdana"/>
                <a:cs typeface="Verdana"/>
              </a:rPr>
              <a:t> </a:t>
            </a:r>
            <a:r>
              <a:rPr sz="1050" spc="-3" dirty="0">
                <a:latin typeface="Verdana"/>
                <a:cs typeface="Verdana"/>
              </a:rPr>
              <a:t>written</a:t>
            </a:r>
            <a:r>
              <a:rPr sz="1050" spc="6" dirty="0">
                <a:latin typeface="Verdana"/>
                <a:cs typeface="Verdana"/>
              </a:rPr>
              <a:t> </a:t>
            </a:r>
            <a:r>
              <a:rPr sz="1050" spc="-6" dirty="0">
                <a:latin typeface="Verdana"/>
                <a:cs typeface="Verdana"/>
              </a:rPr>
              <a:t>by </a:t>
            </a:r>
            <a:r>
              <a:rPr sz="1050" spc="-218" dirty="0">
                <a:latin typeface="Verdana"/>
                <a:cs typeface="Verdana"/>
              </a:rPr>
              <a:t> </a:t>
            </a:r>
            <a:r>
              <a:rPr sz="1050" spc="-3" dirty="0">
                <a:latin typeface="Verdana"/>
                <a:cs typeface="Verdana"/>
              </a:rPr>
              <a:t>external</a:t>
            </a:r>
            <a:r>
              <a:rPr sz="1050" spc="10" dirty="0">
                <a:latin typeface="Verdana"/>
                <a:cs typeface="Verdana"/>
              </a:rPr>
              <a:t> </a:t>
            </a:r>
            <a:r>
              <a:rPr sz="1050" spc="-3" dirty="0">
                <a:latin typeface="Verdana"/>
                <a:cs typeface="Verdana"/>
              </a:rPr>
              <a:t>independent</a:t>
            </a:r>
            <a:r>
              <a:rPr sz="1050" dirty="0">
                <a:latin typeface="Verdana"/>
                <a:cs typeface="Verdana"/>
              </a:rPr>
              <a:t> </a:t>
            </a:r>
            <a:r>
              <a:rPr sz="1050" spc="-3" dirty="0">
                <a:latin typeface="Verdana"/>
                <a:cs typeface="Verdana"/>
              </a:rPr>
              <a:t>bodies</a:t>
            </a:r>
            <a:r>
              <a:rPr sz="1050" spc="-6" dirty="0">
                <a:latin typeface="Verdana"/>
                <a:cs typeface="Verdana"/>
              </a:rPr>
              <a:t> </a:t>
            </a:r>
            <a:r>
              <a:rPr sz="1050" dirty="0">
                <a:latin typeface="Verdana"/>
                <a:cs typeface="Verdana"/>
              </a:rPr>
              <a:t>with </a:t>
            </a:r>
            <a:r>
              <a:rPr sz="1050" spc="-3" dirty="0">
                <a:latin typeface="Verdana"/>
                <a:cs typeface="Verdana"/>
              </a:rPr>
              <a:t>support</a:t>
            </a:r>
            <a:r>
              <a:rPr sz="1050" dirty="0">
                <a:latin typeface="Verdana"/>
                <a:cs typeface="Verdana"/>
              </a:rPr>
              <a:t> </a:t>
            </a:r>
            <a:r>
              <a:rPr sz="1050" spc="-3" dirty="0">
                <a:latin typeface="Verdana"/>
                <a:cs typeface="Verdana"/>
              </a:rPr>
              <a:t>from </a:t>
            </a:r>
            <a:r>
              <a:rPr sz="1050" dirty="0">
                <a:latin typeface="Verdana"/>
                <a:cs typeface="Verdana"/>
              </a:rPr>
              <a:t>the</a:t>
            </a:r>
            <a:r>
              <a:rPr sz="1050" spc="-3" dirty="0">
                <a:latin typeface="Verdana"/>
                <a:cs typeface="Verdana"/>
              </a:rPr>
              <a:t> European</a:t>
            </a:r>
            <a:r>
              <a:rPr sz="1050" spc="3" dirty="0">
                <a:latin typeface="Verdana"/>
                <a:cs typeface="Verdana"/>
              </a:rPr>
              <a:t> </a:t>
            </a:r>
            <a:r>
              <a:rPr sz="1050" spc="-3" dirty="0">
                <a:latin typeface="Verdana"/>
                <a:cs typeface="Verdana"/>
              </a:rPr>
              <a:t>Commission</a:t>
            </a:r>
            <a:r>
              <a:rPr lang="hu-HU" sz="1050" spc="-3" dirty="0">
                <a:latin typeface="Verdana"/>
                <a:cs typeface="Verdana"/>
              </a:rPr>
              <a:t>:</a:t>
            </a:r>
            <a:endParaRPr sz="1050" dirty="0">
              <a:latin typeface="Verdana"/>
              <a:cs typeface="Verdana"/>
            </a:endParaRPr>
          </a:p>
        </p:txBody>
      </p:sp>
      <p:graphicFrame>
        <p:nvGraphicFramePr>
          <p:cNvPr id="3" name="object 3"/>
          <p:cNvGraphicFramePr>
            <a:graphicFrameLocks noGrp="1"/>
          </p:cNvGraphicFramePr>
          <p:nvPr/>
        </p:nvGraphicFramePr>
        <p:xfrm>
          <a:off x="1852368" y="1166903"/>
          <a:ext cx="7423607" cy="5373577"/>
        </p:xfrm>
        <a:graphic>
          <a:graphicData uri="http://schemas.openxmlformats.org/drawingml/2006/table">
            <a:tbl>
              <a:tblPr firstRow="1" bandRow="1">
                <a:tableStyleId>{2D5ABB26-0587-4C30-8999-92F81FD0307C}</a:tableStyleId>
              </a:tblPr>
              <a:tblGrid>
                <a:gridCol w="399482">
                  <a:extLst>
                    <a:ext uri="{9D8B030D-6E8A-4147-A177-3AD203B41FA5}">
                      <a16:colId xmlns:a16="http://schemas.microsoft.com/office/drawing/2014/main" val="20000"/>
                    </a:ext>
                  </a:extLst>
                </a:gridCol>
                <a:gridCol w="7024125">
                  <a:extLst>
                    <a:ext uri="{9D8B030D-6E8A-4147-A177-3AD203B41FA5}">
                      <a16:colId xmlns:a16="http://schemas.microsoft.com/office/drawing/2014/main" val="20001"/>
                    </a:ext>
                  </a:extLst>
                </a:gridCol>
              </a:tblGrid>
              <a:tr h="484047">
                <a:tc>
                  <a:txBody>
                    <a:bodyPr/>
                    <a:lstStyle/>
                    <a:p>
                      <a:pPr>
                        <a:lnSpc>
                          <a:spcPct val="100000"/>
                        </a:lnSpc>
                      </a:pPr>
                      <a:endParaRPr sz="800" dirty="0">
                        <a:latin typeface="Times New Roman"/>
                        <a:cs typeface="Times New Roman"/>
                      </a:endParaRPr>
                    </a:p>
                    <a:p>
                      <a:pPr marL="73025">
                        <a:lnSpc>
                          <a:spcPct val="100000"/>
                        </a:lnSpc>
                        <a:spcBef>
                          <a:spcPts val="1135"/>
                        </a:spcBef>
                      </a:pPr>
                      <a:r>
                        <a:rPr sz="800" b="1" spc="-5" dirty="0">
                          <a:latin typeface="Verdana"/>
                          <a:cs typeface="Verdana"/>
                        </a:rPr>
                        <a:t>BG</a:t>
                      </a:r>
                      <a:endParaRPr sz="800" dirty="0">
                        <a:latin typeface="Verdana"/>
                        <a:cs typeface="Verdan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5"/>
                        </a:spcBef>
                      </a:pPr>
                      <a:endParaRPr sz="800" dirty="0">
                        <a:latin typeface="Times New Roman"/>
                        <a:cs typeface="Times New Roman"/>
                      </a:endParaRPr>
                    </a:p>
                    <a:p>
                      <a:pPr marL="68580" marR="299720">
                        <a:lnSpc>
                          <a:spcPct val="101499"/>
                        </a:lnSpc>
                        <a:spcBef>
                          <a:spcPts val="5"/>
                        </a:spcBef>
                      </a:pPr>
                      <a:r>
                        <a:rPr sz="800" spc="-5" dirty="0">
                          <a:solidFill>
                            <a:srgbClr val="333333"/>
                          </a:solidFill>
                          <a:latin typeface="Verdana"/>
                          <a:cs typeface="Verdana"/>
                        </a:rPr>
                        <a:t>Подкрепата</a:t>
                      </a:r>
                      <a:r>
                        <a:rPr sz="800" spc="-10" dirty="0">
                          <a:solidFill>
                            <a:srgbClr val="333333"/>
                          </a:solidFill>
                          <a:latin typeface="Verdana"/>
                          <a:cs typeface="Verdana"/>
                        </a:rPr>
                        <a:t> </a:t>
                      </a:r>
                      <a:r>
                        <a:rPr sz="800" spc="-5" dirty="0">
                          <a:solidFill>
                            <a:srgbClr val="333333"/>
                          </a:solidFill>
                          <a:latin typeface="Verdana"/>
                          <a:cs typeface="Verdana"/>
                        </a:rPr>
                        <a:t>на</a:t>
                      </a:r>
                      <a:r>
                        <a:rPr sz="800" dirty="0">
                          <a:solidFill>
                            <a:srgbClr val="333333"/>
                          </a:solidFill>
                          <a:latin typeface="Verdana"/>
                          <a:cs typeface="Verdana"/>
                        </a:rPr>
                        <a:t> </a:t>
                      </a:r>
                      <a:r>
                        <a:rPr sz="800" spc="-5" dirty="0">
                          <a:solidFill>
                            <a:srgbClr val="333333"/>
                          </a:solidFill>
                          <a:latin typeface="Verdana"/>
                          <a:cs typeface="Verdana"/>
                        </a:rPr>
                        <a:t>Европейската</a:t>
                      </a:r>
                      <a:r>
                        <a:rPr sz="800" dirty="0">
                          <a:solidFill>
                            <a:srgbClr val="333333"/>
                          </a:solidFill>
                          <a:latin typeface="Verdana"/>
                          <a:cs typeface="Verdana"/>
                        </a:rPr>
                        <a:t> </a:t>
                      </a:r>
                      <a:r>
                        <a:rPr sz="800" spc="-5" dirty="0">
                          <a:solidFill>
                            <a:srgbClr val="333333"/>
                          </a:solidFill>
                          <a:latin typeface="Verdana"/>
                          <a:cs typeface="Verdana"/>
                        </a:rPr>
                        <a:t>комисия</a:t>
                      </a:r>
                      <a:r>
                        <a:rPr sz="800" spc="10" dirty="0">
                          <a:solidFill>
                            <a:srgbClr val="333333"/>
                          </a:solidFill>
                          <a:latin typeface="Verdana"/>
                          <a:cs typeface="Verdana"/>
                        </a:rPr>
                        <a:t> </a:t>
                      </a:r>
                      <a:r>
                        <a:rPr sz="800" spc="-5" dirty="0">
                          <a:solidFill>
                            <a:srgbClr val="333333"/>
                          </a:solidFill>
                          <a:latin typeface="Verdana"/>
                          <a:cs typeface="Verdana"/>
                        </a:rPr>
                        <a:t>за</a:t>
                      </a:r>
                      <a:r>
                        <a:rPr sz="800" dirty="0">
                          <a:solidFill>
                            <a:srgbClr val="333333"/>
                          </a:solidFill>
                          <a:latin typeface="Verdana"/>
                          <a:cs typeface="Verdana"/>
                        </a:rPr>
                        <a:t> </a:t>
                      </a:r>
                      <a:r>
                        <a:rPr sz="800" spc="-5" dirty="0">
                          <a:solidFill>
                            <a:srgbClr val="333333"/>
                          </a:solidFill>
                          <a:latin typeface="Verdana"/>
                          <a:cs typeface="Verdana"/>
                        </a:rPr>
                        <a:t>изготвянето</a:t>
                      </a:r>
                      <a:r>
                        <a:rPr sz="800" dirty="0">
                          <a:solidFill>
                            <a:srgbClr val="333333"/>
                          </a:solidFill>
                          <a:latin typeface="Verdana"/>
                          <a:cs typeface="Verdana"/>
                        </a:rPr>
                        <a:t> </a:t>
                      </a:r>
                      <a:r>
                        <a:rPr sz="800" spc="-5" dirty="0">
                          <a:solidFill>
                            <a:srgbClr val="333333"/>
                          </a:solidFill>
                          <a:latin typeface="Verdana"/>
                          <a:cs typeface="Verdana"/>
                        </a:rPr>
                        <a:t>на</a:t>
                      </a:r>
                      <a:r>
                        <a:rPr sz="800" dirty="0">
                          <a:solidFill>
                            <a:srgbClr val="333333"/>
                          </a:solidFill>
                          <a:latin typeface="Verdana"/>
                          <a:cs typeface="Verdana"/>
                        </a:rPr>
                        <a:t> </a:t>
                      </a:r>
                      <a:r>
                        <a:rPr sz="800" spc="-5" dirty="0">
                          <a:solidFill>
                            <a:srgbClr val="333333"/>
                          </a:solidFill>
                          <a:latin typeface="Verdana"/>
                          <a:cs typeface="Verdana"/>
                        </a:rPr>
                        <a:t>настоящата</a:t>
                      </a:r>
                      <a:r>
                        <a:rPr sz="800" dirty="0">
                          <a:solidFill>
                            <a:srgbClr val="333333"/>
                          </a:solidFill>
                          <a:latin typeface="Verdana"/>
                          <a:cs typeface="Verdana"/>
                        </a:rPr>
                        <a:t> </a:t>
                      </a:r>
                      <a:r>
                        <a:rPr sz="800" spc="-5" dirty="0">
                          <a:solidFill>
                            <a:srgbClr val="333333"/>
                          </a:solidFill>
                          <a:latin typeface="Verdana"/>
                          <a:cs typeface="Verdana"/>
                        </a:rPr>
                        <a:t>публикация</a:t>
                      </a:r>
                      <a:r>
                        <a:rPr sz="800" spc="20" dirty="0">
                          <a:solidFill>
                            <a:srgbClr val="333333"/>
                          </a:solidFill>
                          <a:latin typeface="Verdana"/>
                          <a:cs typeface="Verdana"/>
                        </a:rPr>
                        <a:t> </a:t>
                      </a:r>
                      <a:r>
                        <a:rPr sz="800" spc="-5" dirty="0">
                          <a:solidFill>
                            <a:srgbClr val="333333"/>
                          </a:solidFill>
                          <a:latin typeface="Verdana"/>
                          <a:cs typeface="Verdana"/>
                        </a:rPr>
                        <a:t>не</a:t>
                      </a:r>
                      <a:r>
                        <a:rPr sz="800" spc="5" dirty="0">
                          <a:solidFill>
                            <a:srgbClr val="333333"/>
                          </a:solidFill>
                          <a:latin typeface="Verdana"/>
                          <a:cs typeface="Verdana"/>
                        </a:rPr>
                        <a:t> </a:t>
                      </a:r>
                      <a:r>
                        <a:rPr sz="800" spc="-5" dirty="0">
                          <a:solidFill>
                            <a:srgbClr val="333333"/>
                          </a:solidFill>
                          <a:latin typeface="Verdana"/>
                          <a:cs typeface="Verdana"/>
                        </a:rPr>
                        <a:t>представлява </a:t>
                      </a:r>
                      <a:r>
                        <a:rPr sz="800" dirty="0">
                          <a:solidFill>
                            <a:srgbClr val="333333"/>
                          </a:solidFill>
                          <a:latin typeface="Verdana"/>
                          <a:cs typeface="Verdana"/>
                        </a:rPr>
                        <a:t> </a:t>
                      </a:r>
                      <a:r>
                        <a:rPr sz="800" spc="-5" dirty="0">
                          <a:solidFill>
                            <a:srgbClr val="333333"/>
                          </a:solidFill>
                          <a:latin typeface="Verdana"/>
                          <a:cs typeface="Verdana"/>
                        </a:rPr>
                        <a:t>одобрение</a:t>
                      </a:r>
                      <a:r>
                        <a:rPr sz="800" dirty="0">
                          <a:solidFill>
                            <a:srgbClr val="333333"/>
                          </a:solidFill>
                          <a:latin typeface="Verdana"/>
                          <a:cs typeface="Verdana"/>
                        </a:rPr>
                        <a:t> </a:t>
                      </a:r>
                      <a:r>
                        <a:rPr sz="800" spc="-5" dirty="0">
                          <a:solidFill>
                            <a:srgbClr val="333333"/>
                          </a:solidFill>
                          <a:latin typeface="Verdana"/>
                          <a:cs typeface="Verdana"/>
                        </a:rPr>
                        <a:t>на</a:t>
                      </a:r>
                      <a:r>
                        <a:rPr sz="800" dirty="0">
                          <a:solidFill>
                            <a:srgbClr val="333333"/>
                          </a:solidFill>
                          <a:latin typeface="Verdana"/>
                          <a:cs typeface="Verdana"/>
                        </a:rPr>
                        <a:t> </a:t>
                      </a:r>
                      <a:r>
                        <a:rPr sz="800" spc="-5" dirty="0">
                          <a:solidFill>
                            <a:srgbClr val="333333"/>
                          </a:solidFill>
                          <a:latin typeface="Verdana"/>
                          <a:cs typeface="Verdana"/>
                        </a:rPr>
                        <a:t>съдържанието, което</a:t>
                      </a:r>
                      <a:r>
                        <a:rPr sz="800" dirty="0">
                          <a:solidFill>
                            <a:srgbClr val="333333"/>
                          </a:solidFill>
                          <a:latin typeface="Verdana"/>
                          <a:cs typeface="Verdana"/>
                        </a:rPr>
                        <a:t> </a:t>
                      </a:r>
                      <a:r>
                        <a:rPr sz="800" spc="-5" dirty="0">
                          <a:solidFill>
                            <a:srgbClr val="333333"/>
                          </a:solidFill>
                          <a:latin typeface="Verdana"/>
                          <a:cs typeface="Verdana"/>
                        </a:rPr>
                        <a:t>отразява</a:t>
                      </a:r>
                      <a:r>
                        <a:rPr sz="800" dirty="0">
                          <a:solidFill>
                            <a:srgbClr val="333333"/>
                          </a:solidFill>
                          <a:latin typeface="Verdana"/>
                          <a:cs typeface="Verdana"/>
                        </a:rPr>
                        <a:t> </a:t>
                      </a:r>
                      <a:r>
                        <a:rPr sz="800" spc="-5" dirty="0">
                          <a:solidFill>
                            <a:srgbClr val="333333"/>
                          </a:solidFill>
                          <a:latin typeface="Verdana"/>
                          <a:cs typeface="Verdana"/>
                        </a:rPr>
                        <a:t>гледните</a:t>
                      </a:r>
                      <a:r>
                        <a:rPr sz="800" dirty="0">
                          <a:solidFill>
                            <a:srgbClr val="333333"/>
                          </a:solidFill>
                          <a:latin typeface="Verdana"/>
                          <a:cs typeface="Verdana"/>
                        </a:rPr>
                        <a:t> </a:t>
                      </a:r>
                      <a:r>
                        <a:rPr sz="800" spc="-5" dirty="0">
                          <a:solidFill>
                            <a:srgbClr val="333333"/>
                          </a:solidFill>
                          <a:latin typeface="Verdana"/>
                          <a:cs typeface="Verdana"/>
                        </a:rPr>
                        <a:t>точки</a:t>
                      </a:r>
                      <a:r>
                        <a:rPr sz="800" dirty="0">
                          <a:solidFill>
                            <a:srgbClr val="333333"/>
                          </a:solidFill>
                          <a:latin typeface="Verdana"/>
                          <a:cs typeface="Verdana"/>
                        </a:rPr>
                        <a:t> </a:t>
                      </a:r>
                      <a:r>
                        <a:rPr sz="800" spc="-5" dirty="0">
                          <a:solidFill>
                            <a:srgbClr val="333333"/>
                          </a:solidFill>
                          <a:latin typeface="Verdana"/>
                          <a:cs typeface="Verdana"/>
                        </a:rPr>
                        <a:t>само</a:t>
                      </a:r>
                      <a:r>
                        <a:rPr sz="800" dirty="0">
                          <a:solidFill>
                            <a:srgbClr val="333333"/>
                          </a:solidFill>
                          <a:latin typeface="Verdana"/>
                          <a:cs typeface="Verdana"/>
                        </a:rPr>
                        <a:t> </a:t>
                      </a:r>
                      <a:r>
                        <a:rPr sz="800" spc="-5" dirty="0">
                          <a:solidFill>
                            <a:srgbClr val="333333"/>
                          </a:solidFill>
                          <a:latin typeface="Verdana"/>
                          <a:cs typeface="Verdana"/>
                        </a:rPr>
                        <a:t>на</a:t>
                      </a:r>
                      <a:r>
                        <a:rPr sz="800" dirty="0">
                          <a:solidFill>
                            <a:srgbClr val="333333"/>
                          </a:solidFill>
                          <a:latin typeface="Verdana"/>
                          <a:cs typeface="Verdana"/>
                        </a:rPr>
                        <a:t> </a:t>
                      </a:r>
                      <a:r>
                        <a:rPr sz="800" spc="-5" dirty="0">
                          <a:solidFill>
                            <a:srgbClr val="333333"/>
                          </a:solidFill>
                          <a:latin typeface="Verdana"/>
                          <a:cs typeface="Verdana"/>
                        </a:rPr>
                        <a:t>авторите</a:t>
                      </a:r>
                      <a:r>
                        <a:rPr sz="800" dirty="0">
                          <a:solidFill>
                            <a:srgbClr val="333333"/>
                          </a:solidFill>
                          <a:latin typeface="Verdana"/>
                          <a:cs typeface="Verdana"/>
                        </a:rPr>
                        <a:t> и </a:t>
                      </a:r>
                      <a:r>
                        <a:rPr sz="800" spc="-5" dirty="0">
                          <a:solidFill>
                            <a:srgbClr val="333333"/>
                          </a:solidFill>
                          <a:latin typeface="Verdana"/>
                          <a:cs typeface="Verdana"/>
                        </a:rPr>
                        <a:t>не</a:t>
                      </a:r>
                      <a:r>
                        <a:rPr sz="800" spc="5" dirty="0">
                          <a:solidFill>
                            <a:srgbClr val="333333"/>
                          </a:solidFill>
                          <a:latin typeface="Verdana"/>
                          <a:cs typeface="Verdana"/>
                        </a:rPr>
                        <a:t> </a:t>
                      </a:r>
                      <a:r>
                        <a:rPr sz="800" spc="-5" dirty="0">
                          <a:solidFill>
                            <a:srgbClr val="333333"/>
                          </a:solidFill>
                          <a:latin typeface="Verdana"/>
                          <a:cs typeface="Verdana"/>
                        </a:rPr>
                        <a:t>може</a:t>
                      </a:r>
                      <a:r>
                        <a:rPr sz="800" spc="5" dirty="0">
                          <a:solidFill>
                            <a:srgbClr val="333333"/>
                          </a:solidFill>
                          <a:latin typeface="Verdana"/>
                          <a:cs typeface="Verdana"/>
                        </a:rPr>
                        <a:t> </a:t>
                      </a:r>
                      <a:r>
                        <a:rPr sz="800" dirty="0">
                          <a:solidFill>
                            <a:srgbClr val="333333"/>
                          </a:solidFill>
                          <a:latin typeface="Verdana"/>
                          <a:cs typeface="Verdana"/>
                        </a:rPr>
                        <a:t>да</a:t>
                      </a:r>
                      <a:r>
                        <a:rPr sz="800" spc="5" dirty="0">
                          <a:solidFill>
                            <a:srgbClr val="333333"/>
                          </a:solidFill>
                          <a:latin typeface="Verdana"/>
                          <a:cs typeface="Verdana"/>
                        </a:rPr>
                        <a:t> </a:t>
                      </a:r>
                      <a:r>
                        <a:rPr sz="800" spc="-5" dirty="0">
                          <a:solidFill>
                            <a:srgbClr val="333333"/>
                          </a:solidFill>
                          <a:latin typeface="Verdana"/>
                          <a:cs typeface="Verdana"/>
                        </a:rPr>
                        <a:t>се</a:t>
                      </a:r>
                      <a:r>
                        <a:rPr sz="800" dirty="0">
                          <a:solidFill>
                            <a:srgbClr val="333333"/>
                          </a:solidFill>
                          <a:latin typeface="Verdana"/>
                          <a:cs typeface="Verdana"/>
                        </a:rPr>
                        <a:t> </a:t>
                      </a:r>
                      <a:r>
                        <a:rPr sz="800" spc="-5" dirty="0">
                          <a:solidFill>
                            <a:srgbClr val="333333"/>
                          </a:solidFill>
                          <a:latin typeface="Verdana"/>
                          <a:cs typeface="Verdana"/>
                        </a:rPr>
                        <a:t>търси </a:t>
                      </a:r>
                      <a:r>
                        <a:rPr sz="800" spc="-305" dirty="0">
                          <a:solidFill>
                            <a:srgbClr val="333333"/>
                          </a:solidFill>
                          <a:latin typeface="Verdana"/>
                          <a:cs typeface="Verdana"/>
                        </a:rPr>
                        <a:t> </a:t>
                      </a:r>
                      <a:r>
                        <a:rPr sz="800" spc="-5" dirty="0">
                          <a:solidFill>
                            <a:srgbClr val="333333"/>
                          </a:solidFill>
                          <a:latin typeface="Verdana"/>
                          <a:cs typeface="Verdana"/>
                        </a:rPr>
                        <a:t>отговорност</a:t>
                      </a:r>
                      <a:r>
                        <a:rPr sz="800" spc="-10" dirty="0">
                          <a:solidFill>
                            <a:srgbClr val="333333"/>
                          </a:solidFill>
                          <a:latin typeface="Verdana"/>
                          <a:cs typeface="Verdana"/>
                        </a:rPr>
                        <a:t> </a:t>
                      </a:r>
                      <a:r>
                        <a:rPr sz="800" dirty="0">
                          <a:solidFill>
                            <a:srgbClr val="333333"/>
                          </a:solidFill>
                          <a:latin typeface="Verdana"/>
                          <a:cs typeface="Verdana"/>
                        </a:rPr>
                        <a:t>от</a:t>
                      </a:r>
                      <a:r>
                        <a:rPr sz="800" spc="-5" dirty="0">
                          <a:solidFill>
                            <a:srgbClr val="333333"/>
                          </a:solidFill>
                          <a:latin typeface="Verdana"/>
                          <a:cs typeface="Verdana"/>
                        </a:rPr>
                        <a:t> Комисията</a:t>
                      </a:r>
                      <a:r>
                        <a:rPr sz="800" dirty="0">
                          <a:solidFill>
                            <a:srgbClr val="333333"/>
                          </a:solidFill>
                          <a:latin typeface="Verdana"/>
                          <a:cs typeface="Verdana"/>
                        </a:rPr>
                        <a:t> </a:t>
                      </a:r>
                      <a:r>
                        <a:rPr sz="800" spc="-5" dirty="0">
                          <a:solidFill>
                            <a:srgbClr val="333333"/>
                          </a:solidFill>
                          <a:latin typeface="Verdana"/>
                          <a:cs typeface="Verdana"/>
                        </a:rPr>
                        <a:t>за всяка</a:t>
                      </a:r>
                      <a:r>
                        <a:rPr sz="800" spc="10" dirty="0">
                          <a:solidFill>
                            <a:srgbClr val="333333"/>
                          </a:solidFill>
                          <a:latin typeface="Verdana"/>
                          <a:cs typeface="Verdana"/>
                        </a:rPr>
                        <a:t> </a:t>
                      </a:r>
                      <a:r>
                        <a:rPr sz="800" spc="-5" dirty="0">
                          <a:solidFill>
                            <a:srgbClr val="333333"/>
                          </a:solidFill>
                          <a:latin typeface="Verdana"/>
                          <a:cs typeface="Verdana"/>
                        </a:rPr>
                        <a:t>употреба, която</a:t>
                      </a:r>
                      <a:r>
                        <a:rPr sz="800" dirty="0">
                          <a:solidFill>
                            <a:srgbClr val="333333"/>
                          </a:solidFill>
                          <a:latin typeface="Verdana"/>
                          <a:cs typeface="Verdana"/>
                        </a:rPr>
                        <a:t> </a:t>
                      </a:r>
                      <a:r>
                        <a:rPr sz="800" spc="-5" dirty="0">
                          <a:solidFill>
                            <a:srgbClr val="333333"/>
                          </a:solidFill>
                          <a:latin typeface="Verdana"/>
                          <a:cs typeface="Verdana"/>
                        </a:rPr>
                        <a:t>може</a:t>
                      </a:r>
                      <a:r>
                        <a:rPr sz="800" dirty="0">
                          <a:solidFill>
                            <a:srgbClr val="333333"/>
                          </a:solidFill>
                          <a:latin typeface="Verdana"/>
                          <a:cs typeface="Verdana"/>
                        </a:rPr>
                        <a:t> да </a:t>
                      </a:r>
                      <a:r>
                        <a:rPr sz="800" spc="-5" dirty="0">
                          <a:solidFill>
                            <a:srgbClr val="333333"/>
                          </a:solidFill>
                          <a:latin typeface="Verdana"/>
                          <a:cs typeface="Verdana"/>
                        </a:rPr>
                        <a:t>бъде</a:t>
                      </a:r>
                      <a:r>
                        <a:rPr sz="800" dirty="0">
                          <a:solidFill>
                            <a:srgbClr val="333333"/>
                          </a:solidFill>
                          <a:latin typeface="Verdana"/>
                          <a:cs typeface="Verdana"/>
                        </a:rPr>
                        <a:t> </a:t>
                      </a:r>
                      <a:r>
                        <a:rPr sz="800" spc="-5" dirty="0">
                          <a:solidFill>
                            <a:srgbClr val="333333"/>
                          </a:solidFill>
                          <a:latin typeface="Verdana"/>
                          <a:cs typeface="Verdana"/>
                        </a:rPr>
                        <a:t>използвана</a:t>
                      </a:r>
                      <a:r>
                        <a:rPr sz="800" dirty="0">
                          <a:solidFill>
                            <a:srgbClr val="333333"/>
                          </a:solidFill>
                          <a:latin typeface="Verdana"/>
                          <a:cs typeface="Verdana"/>
                        </a:rPr>
                        <a:t> </a:t>
                      </a:r>
                      <a:r>
                        <a:rPr sz="800" spc="-5" dirty="0">
                          <a:solidFill>
                            <a:srgbClr val="333333"/>
                          </a:solidFill>
                          <a:latin typeface="Verdana"/>
                          <a:cs typeface="Verdana"/>
                        </a:rPr>
                        <a:t>за информацията, </a:t>
                      </a:r>
                      <a:r>
                        <a:rPr sz="800" dirty="0">
                          <a:solidFill>
                            <a:srgbClr val="333333"/>
                          </a:solidFill>
                          <a:latin typeface="Verdana"/>
                          <a:cs typeface="Verdana"/>
                        </a:rPr>
                        <a:t> </a:t>
                      </a:r>
                      <a:r>
                        <a:rPr sz="800" spc="-5" dirty="0">
                          <a:solidFill>
                            <a:srgbClr val="333333"/>
                          </a:solidFill>
                          <a:latin typeface="Verdana"/>
                          <a:cs typeface="Verdana"/>
                        </a:rPr>
                        <a:t>съдържаща</a:t>
                      </a:r>
                      <a:r>
                        <a:rPr sz="800" spc="-10" dirty="0">
                          <a:solidFill>
                            <a:srgbClr val="333333"/>
                          </a:solidFill>
                          <a:latin typeface="Verdana"/>
                          <a:cs typeface="Verdana"/>
                        </a:rPr>
                        <a:t> </a:t>
                      </a:r>
                      <a:r>
                        <a:rPr sz="800" spc="-5" dirty="0">
                          <a:solidFill>
                            <a:srgbClr val="333333"/>
                          </a:solidFill>
                          <a:latin typeface="Verdana"/>
                          <a:cs typeface="Verdana"/>
                        </a:rPr>
                        <a:t>се </a:t>
                      </a:r>
                      <a:r>
                        <a:rPr sz="800" dirty="0">
                          <a:solidFill>
                            <a:srgbClr val="333333"/>
                          </a:solidFill>
                          <a:latin typeface="Verdana"/>
                          <a:cs typeface="Verdana"/>
                        </a:rPr>
                        <a:t>в</a:t>
                      </a:r>
                      <a:r>
                        <a:rPr sz="800" spc="-5" dirty="0">
                          <a:solidFill>
                            <a:srgbClr val="333333"/>
                          </a:solidFill>
                          <a:latin typeface="Verdana"/>
                          <a:cs typeface="Verdana"/>
                        </a:rPr>
                        <a:t> </a:t>
                      </a:r>
                      <a:r>
                        <a:rPr sz="800" dirty="0">
                          <a:solidFill>
                            <a:srgbClr val="333333"/>
                          </a:solidFill>
                          <a:latin typeface="Verdana"/>
                          <a:cs typeface="Verdana"/>
                        </a:rPr>
                        <a:t>нея.</a:t>
                      </a:r>
                      <a:endParaRPr sz="800" dirty="0">
                        <a:latin typeface="Verdana"/>
                        <a:cs typeface="Verdan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62014">
                <a:tc>
                  <a:txBody>
                    <a:bodyPr/>
                    <a:lstStyle/>
                    <a:p>
                      <a:pPr>
                        <a:lnSpc>
                          <a:spcPct val="100000"/>
                        </a:lnSpc>
                        <a:spcBef>
                          <a:spcPts val="45"/>
                        </a:spcBef>
                      </a:pPr>
                      <a:endParaRPr sz="800">
                        <a:latin typeface="Times New Roman"/>
                        <a:cs typeface="Times New Roman"/>
                      </a:endParaRPr>
                    </a:p>
                    <a:p>
                      <a:pPr marL="83820">
                        <a:lnSpc>
                          <a:spcPct val="100000"/>
                        </a:lnSpc>
                      </a:pPr>
                      <a:r>
                        <a:rPr sz="800" b="1" spc="5" dirty="0">
                          <a:latin typeface="Verdana"/>
                          <a:cs typeface="Verdana"/>
                        </a:rPr>
                        <a:t>CS</a:t>
                      </a:r>
                      <a:endParaRPr sz="800">
                        <a:latin typeface="Verdana"/>
                        <a:cs typeface="Verdana"/>
                      </a:endParaRPr>
                    </a:p>
                  </a:txBody>
                  <a:tcPr marL="0" marR="0" marT="36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800" dirty="0">
                        <a:latin typeface="Times New Roman"/>
                        <a:cs typeface="Times New Roman"/>
                      </a:endParaRPr>
                    </a:p>
                    <a:p>
                      <a:pPr marL="68580" marR="141605">
                        <a:lnSpc>
                          <a:spcPct val="101099"/>
                        </a:lnSpc>
                      </a:pPr>
                      <a:r>
                        <a:rPr sz="800" dirty="0">
                          <a:solidFill>
                            <a:srgbClr val="333333"/>
                          </a:solidFill>
                          <a:latin typeface="Verdana"/>
                          <a:cs typeface="Verdana"/>
                        </a:rPr>
                        <a:t>Podpora</a:t>
                      </a:r>
                      <a:r>
                        <a:rPr sz="800" spc="-10" dirty="0">
                          <a:solidFill>
                            <a:srgbClr val="333333"/>
                          </a:solidFill>
                          <a:latin typeface="Verdana"/>
                          <a:cs typeface="Verdana"/>
                        </a:rPr>
                        <a:t> </a:t>
                      </a:r>
                      <a:r>
                        <a:rPr sz="800" spc="-5" dirty="0">
                          <a:solidFill>
                            <a:srgbClr val="333333"/>
                          </a:solidFill>
                          <a:latin typeface="Verdana"/>
                          <a:cs typeface="Verdana"/>
                        </a:rPr>
                        <a:t>Evropské</a:t>
                      </a:r>
                      <a:r>
                        <a:rPr sz="800" dirty="0">
                          <a:solidFill>
                            <a:srgbClr val="333333"/>
                          </a:solidFill>
                          <a:latin typeface="Verdana"/>
                          <a:cs typeface="Verdana"/>
                        </a:rPr>
                        <a:t> komise</a:t>
                      </a:r>
                      <a:r>
                        <a:rPr sz="800" spc="-10" dirty="0">
                          <a:solidFill>
                            <a:srgbClr val="333333"/>
                          </a:solidFill>
                          <a:latin typeface="Verdana"/>
                          <a:cs typeface="Verdana"/>
                        </a:rPr>
                        <a:t> </a:t>
                      </a:r>
                      <a:r>
                        <a:rPr sz="800" dirty="0">
                          <a:solidFill>
                            <a:srgbClr val="333333"/>
                          </a:solidFill>
                          <a:latin typeface="Verdana"/>
                          <a:cs typeface="Verdana"/>
                        </a:rPr>
                        <a:t>při </a:t>
                      </a:r>
                      <a:r>
                        <a:rPr sz="800" spc="-5" dirty="0">
                          <a:solidFill>
                            <a:srgbClr val="333333"/>
                          </a:solidFill>
                          <a:latin typeface="Verdana"/>
                          <a:cs typeface="Verdana"/>
                        </a:rPr>
                        <a:t>tvorbě</a:t>
                      </a:r>
                      <a:r>
                        <a:rPr sz="800" dirty="0">
                          <a:solidFill>
                            <a:srgbClr val="333333"/>
                          </a:solidFill>
                          <a:latin typeface="Verdana"/>
                          <a:cs typeface="Verdana"/>
                        </a:rPr>
                        <a:t> </a:t>
                      </a:r>
                      <a:r>
                        <a:rPr sz="800" spc="-5" dirty="0">
                          <a:solidFill>
                            <a:srgbClr val="333333"/>
                          </a:solidFill>
                          <a:latin typeface="Verdana"/>
                          <a:cs typeface="Verdana"/>
                        </a:rPr>
                        <a:t>této</a:t>
                      </a:r>
                      <a:r>
                        <a:rPr sz="800" spc="5" dirty="0">
                          <a:solidFill>
                            <a:srgbClr val="333333"/>
                          </a:solidFill>
                          <a:latin typeface="Verdana"/>
                          <a:cs typeface="Verdana"/>
                        </a:rPr>
                        <a:t> </a:t>
                      </a:r>
                      <a:r>
                        <a:rPr sz="800" spc="-5" dirty="0">
                          <a:solidFill>
                            <a:srgbClr val="333333"/>
                          </a:solidFill>
                          <a:latin typeface="Verdana"/>
                          <a:cs typeface="Verdana"/>
                        </a:rPr>
                        <a:t>publikace</a:t>
                      </a:r>
                      <a:r>
                        <a:rPr sz="800" dirty="0">
                          <a:solidFill>
                            <a:srgbClr val="333333"/>
                          </a:solidFill>
                          <a:latin typeface="Verdana"/>
                          <a:cs typeface="Verdana"/>
                        </a:rPr>
                        <a:t> </a:t>
                      </a:r>
                      <a:r>
                        <a:rPr sz="800" spc="-5" dirty="0">
                          <a:solidFill>
                            <a:srgbClr val="333333"/>
                          </a:solidFill>
                          <a:latin typeface="Verdana"/>
                          <a:cs typeface="Verdana"/>
                        </a:rPr>
                        <a:t>nepředstavuje</a:t>
                      </a:r>
                      <a:r>
                        <a:rPr sz="800" dirty="0">
                          <a:solidFill>
                            <a:srgbClr val="333333"/>
                          </a:solidFill>
                          <a:latin typeface="Verdana"/>
                          <a:cs typeface="Verdana"/>
                        </a:rPr>
                        <a:t> </a:t>
                      </a:r>
                      <a:r>
                        <a:rPr sz="800" spc="-5" dirty="0">
                          <a:solidFill>
                            <a:srgbClr val="333333"/>
                          </a:solidFill>
                          <a:latin typeface="Verdana"/>
                          <a:cs typeface="Verdana"/>
                        </a:rPr>
                        <a:t>souhlas </a:t>
                      </a:r>
                      <a:r>
                        <a:rPr sz="800" dirty="0">
                          <a:solidFill>
                            <a:srgbClr val="333333"/>
                          </a:solidFill>
                          <a:latin typeface="Verdana"/>
                          <a:cs typeface="Verdana"/>
                        </a:rPr>
                        <a:t>s obsahem,</a:t>
                      </a:r>
                      <a:r>
                        <a:rPr sz="800" spc="-5" dirty="0">
                          <a:solidFill>
                            <a:srgbClr val="333333"/>
                          </a:solidFill>
                          <a:latin typeface="Verdana"/>
                          <a:cs typeface="Verdana"/>
                        </a:rPr>
                        <a:t> který</a:t>
                      </a:r>
                      <a:r>
                        <a:rPr sz="800" spc="-10" dirty="0">
                          <a:solidFill>
                            <a:srgbClr val="333333"/>
                          </a:solidFill>
                          <a:latin typeface="Verdana"/>
                          <a:cs typeface="Verdana"/>
                        </a:rPr>
                        <a:t> </a:t>
                      </a:r>
                      <a:r>
                        <a:rPr sz="800" spc="-5" dirty="0">
                          <a:solidFill>
                            <a:srgbClr val="333333"/>
                          </a:solidFill>
                          <a:latin typeface="Verdana"/>
                          <a:cs typeface="Verdana"/>
                        </a:rPr>
                        <a:t>odráží</a:t>
                      </a:r>
                      <a:r>
                        <a:rPr sz="800" spc="5" dirty="0">
                          <a:solidFill>
                            <a:srgbClr val="333333"/>
                          </a:solidFill>
                          <a:latin typeface="Verdana"/>
                          <a:cs typeface="Verdana"/>
                        </a:rPr>
                        <a:t> </a:t>
                      </a:r>
                      <a:r>
                        <a:rPr sz="800" spc="-5" dirty="0">
                          <a:solidFill>
                            <a:srgbClr val="333333"/>
                          </a:solidFill>
                          <a:latin typeface="Verdana"/>
                          <a:cs typeface="Verdana"/>
                        </a:rPr>
                        <a:t>pouze </a:t>
                      </a:r>
                      <a:r>
                        <a:rPr sz="800" dirty="0">
                          <a:solidFill>
                            <a:srgbClr val="333333"/>
                          </a:solidFill>
                          <a:latin typeface="Verdana"/>
                          <a:cs typeface="Verdana"/>
                        </a:rPr>
                        <a:t> </a:t>
                      </a:r>
                      <a:r>
                        <a:rPr sz="800" spc="-5" dirty="0">
                          <a:solidFill>
                            <a:srgbClr val="333333"/>
                          </a:solidFill>
                          <a:latin typeface="Verdana"/>
                          <a:cs typeface="Verdana"/>
                        </a:rPr>
                        <a:t>názory autorů,</a:t>
                      </a:r>
                      <a:r>
                        <a:rPr sz="800" dirty="0">
                          <a:solidFill>
                            <a:srgbClr val="333333"/>
                          </a:solidFill>
                          <a:latin typeface="Verdana"/>
                          <a:cs typeface="Verdana"/>
                        </a:rPr>
                        <a:t> a Komise</a:t>
                      </a:r>
                      <a:r>
                        <a:rPr sz="800" spc="10" dirty="0">
                          <a:solidFill>
                            <a:srgbClr val="333333"/>
                          </a:solidFill>
                          <a:latin typeface="Verdana"/>
                          <a:cs typeface="Verdana"/>
                        </a:rPr>
                        <a:t> </a:t>
                      </a:r>
                      <a:r>
                        <a:rPr sz="800" spc="-5" dirty="0">
                          <a:solidFill>
                            <a:srgbClr val="333333"/>
                          </a:solidFill>
                          <a:latin typeface="Verdana"/>
                          <a:cs typeface="Verdana"/>
                        </a:rPr>
                        <a:t>nemůže</a:t>
                      </a:r>
                      <a:r>
                        <a:rPr sz="800" spc="5" dirty="0">
                          <a:solidFill>
                            <a:srgbClr val="333333"/>
                          </a:solidFill>
                          <a:latin typeface="Verdana"/>
                          <a:cs typeface="Verdana"/>
                        </a:rPr>
                        <a:t> </a:t>
                      </a:r>
                      <a:r>
                        <a:rPr sz="800" spc="-5" dirty="0">
                          <a:solidFill>
                            <a:srgbClr val="333333"/>
                          </a:solidFill>
                          <a:latin typeface="Verdana"/>
                          <a:cs typeface="Verdana"/>
                        </a:rPr>
                        <a:t>být</a:t>
                      </a:r>
                      <a:r>
                        <a:rPr sz="800" spc="5" dirty="0">
                          <a:solidFill>
                            <a:srgbClr val="333333"/>
                          </a:solidFill>
                          <a:latin typeface="Verdana"/>
                          <a:cs typeface="Verdana"/>
                        </a:rPr>
                        <a:t> </a:t>
                      </a:r>
                      <a:r>
                        <a:rPr sz="800" spc="-5" dirty="0">
                          <a:solidFill>
                            <a:srgbClr val="333333"/>
                          </a:solidFill>
                          <a:latin typeface="Verdana"/>
                          <a:cs typeface="Verdana"/>
                        </a:rPr>
                        <a:t>zodpovědná</a:t>
                      </a:r>
                      <a:r>
                        <a:rPr sz="800" spc="5" dirty="0">
                          <a:solidFill>
                            <a:srgbClr val="333333"/>
                          </a:solidFill>
                          <a:latin typeface="Verdana"/>
                          <a:cs typeface="Verdana"/>
                        </a:rPr>
                        <a:t> </a:t>
                      </a:r>
                      <a:r>
                        <a:rPr sz="800" spc="-5" dirty="0">
                          <a:solidFill>
                            <a:srgbClr val="333333"/>
                          </a:solidFill>
                          <a:latin typeface="Verdana"/>
                          <a:cs typeface="Verdana"/>
                        </a:rPr>
                        <a:t>za</a:t>
                      </a:r>
                      <a:r>
                        <a:rPr sz="800" spc="15" dirty="0">
                          <a:solidFill>
                            <a:srgbClr val="333333"/>
                          </a:solidFill>
                          <a:latin typeface="Verdana"/>
                          <a:cs typeface="Verdana"/>
                        </a:rPr>
                        <a:t> </a:t>
                      </a:r>
                      <a:r>
                        <a:rPr sz="800" spc="-5" dirty="0">
                          <a:solidFill>
                            <a:srgbClr val="333333"/>
                          </a:solidFill>
                          <a:latin typeface="Verdana"/>
                          <a:cs typeface="Verdana"/>
                        </a:rPr>
                        <a:t>jakékoliv využití</a:t>
                      </a:r>
                      <a:r>
                        <a:rPr sz="800" spc="10" dirty="0">
                          <a:solidFill>
                            <a:srgbClr val="333333"/>
                          </a:solidFill>
                          <a:latin typeface="Verdana"/>
                          <a:cs typeface="Verdana"/>
                        </a:rPr>
                        <a:t> </a:t>
                      </a:r>
                      <a:r>
                        <a:rPr sz="800" spc="-5" dirty="0">
                          <a:solidFill>
                            <a:srgbClr val="333333"/>
                          </a:solidFill>
                          <a:latin typeface="Verdana"/>
                          <a:cs typeface="Verdana"/>
                        </a:rPr>
                        <a:t>informací</a:t>
                      </a:r>
                      <a:r>
                        <a:rPr sz="800" spc="5" dirty="0">
                          <a:solidFill>
                            <a:srgbClr val="333333"/>
                          </a:solidFill>
                          <a:latin typeface="Verdana"/>
                          <a:cs typeface="Verdana"/>
                        </a:rPr>
                        <a:t> </a:t>
                      </a:r>
                      <a:r>
                        <a:rPr sz="800" spc="-5" dirty="0">
                          <a:solidFill>
                            <a:srgbClr val="333333"/>
                          </a:solidFill>
                          <a:latin typeface="Verdana"/>
                          <a:cs typeface="Verdana"/>
                        </a:rPr>
                        <a:t>obsažených</a:t>
                      </a:r>
                      <a:r>
                        <a:rPr sz="800" spc="10" dirty="0">
                          <a:solidFill>
                            <a:srgbClr val="333333"/>
                          </a:solidFill>
                          <a:latin typeface="Verdana"/>
                          <a:cs typeface="Verdana"/>
                        </a:rPr>
                        <a:t> </a:t>
                      </a:r>
                      <a:r>
                        <a:rPr sz="800" dirty="0">
                          <a:solidFill>
                            <a:srgbClr val="333333"/>
                          </a:solidFill>
                          <a:latin typeface="Verdana"/>
                          <a:cs typeface="Verdana"/>
                        </a:rPr>
                        <a:t>v této</a:t>
                      </a:r>
                      <a:r>
                        <a:rPr sz="800" spc="5" dirty="0">
                          <a:solidFill>
                            <a:srgbClr val="333333"/>
                          </a:solidFill>
                          <a:latin typeface="Verdana"/>
                          <a:cs typeface="Verdana"/>
                        </a:rPr>
                        <a:t> </a:t>
                      </a:r>
                      <a:r>
                        <a:rPr sz="800" spc="-5" dirty="0">
                          <a:solidFill>
                            <a:srgbClr val="333333"/>
                          </a:solidFill>
                          <a:latin typeface="Verdana"/>
                          <a:cs typeface="Verdana"/>
                        </a:rPr>
                        <a:t>publikaci.</a:t>
                      </a:r>
                      <a:endParaRPr sz="800" dirty="0">
                        <a:latin typeface="Verdana"/>
                        <a:cs typeface="Verdana"/>
                      </a:endParaRPr>
                    </a:p>
                  </a:txBody>
                  <a:tcPr marL="0" marR="0" marT="28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84772">
                <a:tc>
                  <a:txBody>
                    <a:bodyPr/>
                    <a:lstStyle/>
                    <a:p>
                      <a:pPr>
                        <a:lnSpc>
                          <a:spcPct val="100000"/>
                        </a:lnSpc>
                        <a:spcBef>
                          <a:spcPts val="10"/>
                        </a:spcBef>
                      </a:pPr>
                      <a:endParaRPr sz="800">
                        <a:latin typeface="Times New Roman"/>
                        <a:cs typeface="Times New Roman"/>
                      </a:endParaRPr>
                    </a:p>
                    <a:p>
                      <a:pPr marL="71120">
                        <a:lnSpc>
                          <a:spcPct val="100000"/>
                        </a:lnSpc>
                      </a:pPr>
                      <a:r>
                        <a:rPr sz="800" b="1" spc="-5" dirty="0">
                          <a:latin typeface="Verdana"/>
                          <a:cs typeface="Verdana"/>
                        </a:rPr>
                        <a:t>DA</a:t>
                      </a:r>
                      <a:endParaRPr sz="800">
                        <a:latin typeface="Verdana"/>
                        <a:cs typeface="Verdana"/>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5"/>
                        </a:spcBef>
                      </a:pPr>
                      <a:endParaRPr sz="800" dirty="0">
                        <a:latin typeface="Times New Roman"/>
                        <a:cs typeface="Times New Roman"/>
                      </a:endParaRPr>
                    </a:p>
                    <a:p>
                      <a:pPr marL="68580" marR="146050">
                        <a:lnSpc>
                          <a:spcPct val="101099"/>
                        </a:lnSpc>
                      </a:pPr>
                      <a:r>
                        <a:rPr sz="800" spc="-5" dirty="0">
                          <a:solidFill>
                            <a:srgbClr val="333333"/>
                          </a:solidFill>
                          <a:latin typeface="Verdana"/>
                          <a:cs typeface="Verdana"/>
                        </a:rPr>
                        <a:t>Europa-Kommissionens</a:t>
                      </a:r>
                      <a:r>
                        <a:rPr sz="800" spc="5" dirty="0">
                          <a:solidFill>
                            <a:srgbClr val="333333"/>
                          </a:solidFill>
                          <a:latin typeface="Verdana"/>
                          <a:cs typeface="Verdana"/>
                        </a:rPr>
                        <a:t> </a:t>
                      </a:r>
                      <a:r>
                        <a:rPr sz="800" spc="-5" dirty="0">
                          <a:solidFill>
                            <a:srgbClr val="333333"/>
                          </a:solidFill>
                          <a:latin typeface="Verdana"/>
                          <a:cs typeface="Verdana"/>
                        </a:rPr>
                        <a:t>støtte</a:t>
                      </a:r>
                      <a:r>
                        <a:rPr sz="800" spc="5" dirty="0">
                          <a:solidFill>
                            <a:srgbClr val="333333"/>
                          </a:solidFill>
                          <a:latin typeface="Verdana"/>
                          <a:cs typeface="Verdana"/>
                        </a:rPr>
                        <a:t> </a:t>
                      </a:r>
                      <a:r>
                        <a:rPr sz="800" spc="-5" dirty="0">
                          <a:solidFill>
                            <a:srgbClr val="333333"/>
                          </a:solidFill>
                          <a:latin typeface="Verdana"/>
                          <a:cs typeface="Verdana"/>
                        </a:rPr>
                        <a:t>til</a:t>
                      </a:r>
                      <a:r>
                        <a:rPr sz="800" spc="10" dirty="0">
                          <a:solidFill>
                            <a:srgbClr val="333333"/>
                          </a:solidFill>
                          <a:latin typeface="Verdana"/>
                          <a:cs typeface="Verdana"/>
                        </a:rPr>
                        <a:t> </a:t>
                      </a:r>
                      <a:r>
                        <a:rPr sz="800" spc="-5" dirty="0">
                          <a:solidFill>
                            <a:srgbClr val="333333"/>
                          </a:solidFill>
                          <a:latin typeface="Verdana"/>
                          <a:cs typeface="Verdana"/>
                        </a:rPr>
                        <a:t>produktionen</a:t>
                      </a:r>
                      <a:r>
                        <a:rPr sz="800" spc="5" dirty="0">
                          <a:solidFill>
                            <a:srgbClr val="333333"/>
                          </a:solidFill>
                          <a:latin typeface="Verdana"/>
                          <a:cs typeface="Verdana"/>
                        </a:rPr>
                        <a:t> </a:t>
                      </a:r>
                      <a:r>
                        <a:rPr sz="800" dirty="0">
                          <a:solidFill>
                            <a:srgbClr val="333333"/>
                          </a:solidFill>
                          <a:latin typeface="Verdana"/>
                          <a:cs typeface="Verdana"/>
                        </a:rPr>
                        <a:t>af </a:t>
                      </a:r>
                      <a:r>
                        <a:rPr sz="800" spc="-5" dirty="0">
                          <a:solidFill>
                            <a:srgbClr val="333333"/>
                          </a:solidFill>
                          <a:latin typeface="Verdana"/>
                          <a:cs typeface="Verdana"/>
                        </a:rPr>
                        <a:t>denne</a:t>
                      </a:r>
                      <a:r>
                        <a:rPr sz="800" spc="5" dirty="0">
                          <a:solidFill>
                            <a:srgbClr val="333333"/>
                          </a:solidFill>
                          <a:latin typeface="Verdana"/>
                          <a:cs typeface="Verdana"/>
                        </a:rPr>
                        <a:t> </a:t>
                      </a:r>
                      <a:r>
                        <a:rPr sz="800" spc="-5" dirty="0">
                          <a:solidFill>
                            <a:srgbClr val="333333"/>
                          </a:solidFill>
                          <a:latin typeface="Verdana"/>
                          <a:cs typeface="Verdana"/>
                        </a:rPr>
                        <a:t>publikation</a:t>
                      </a:r>
                      <a:r>
                        <a:rPr sz="800" dirty="0">
                          <a:solidFill>
                            <a:srgbClr val="333333"/>
                          </a:solidFill>
                          <a:latin typeface="Verdana"/>
                          <a:cs typeface="Verdana"/>
                        </a:rPr>
                        <a:t> </a:t>
                      </a:r>
                      <a:r>
                        <a:rPr sz="800" spc="-5" dirty="0">
                          <a:solidFill>
                            <a:srgbClr val="333333"/>
                          </a:solidFill>
                          <a:latin typeface="Verdana"/>
                          <a:cs typeface="Verdana"/>
                        </a:rPr>
                        <a:t>udgør</a:t>
                      </a:r>
                      <a:r>
                        <a:rPr sz="800" spc="25" dirty="0">
                          <a:solidFill>
                            <a:srgbClr val="333333"/>
                          </a:solidFill>
                          <a:latin typeface="Verdana"/>
                          <a:cs typeface="Verdana"/>
                        </a:rPr>
                        <a:t> </a:t>
                      </a:r>
                      <a:r>
                        <a:rPr sz="800" spc="-5" dirty="0">
                          <a:solidFill>
                            <a:srgbClr val="333333"/>
                          </a:solidFill>
                          <a:latin typeface="Verdana"/>
                          <a:cs typeface="Verdana"/>
                        </a:rPr>
                        <a:t>ikke</a:t>
                      </a:r>
                      <a:r>
                        <a:rPr sz="800" spc="5" dirty="0">
                          <a:solidFill>
                            <a:srgbClr val="333333"/>
                          </a:solidFill>
                          <a:latin typeface="Verdana"/>
                          <a:cs typeface="Verdana"/>
                        </a:rPr>
                        <a:t> </a:t>
                      </a:r>
                      <a:r>
                        <a:rPr sz="800" dirty="0">
                          <a:solidFill>
                            <a:srgbClr val="333333"/>
                          </a:solidFill>
                          <a:latin typeface="Verdana"/>
                          <a:cs typeface="Verdana"/>
                        </a:rPr>
                        <a:t>en </a:t>
                      </a:r>
                      <a:r>
                        <a:rPr sz="800" spc="-5" dirty="0">
                          <a:solidFill>
                            <a:srgbClr val="333333"/>
                          </a:solidFill>
                          <a:latin typeface="Verdana"/>
                          <a:cs typeface="Verdana"/>
                        </a:rPr>
                        <a:t>godkendelse</a:t>
                      </a:r>
                      <a:r>
                        <a:rPr sz="800" spc="10" dirty="0">
                          <a:solidFill>
                            <a:srgbClr val="333333"/>
                          </a:solidFill>
                          <a:latin typeface="Verdana"/>
                          <a:cs typeface="Verdana"/>
                        </a:rPr>
                        <a:t> </a:t>
                      </a:r>
                      <a:r>
                        <a:rPr sz="800" spc="-5" dirty="0">
                          <a:solidFill>
                            <a:srgbClr val="333333"/>
                          </a:solidFill>
                          <a:latin typeface="Verdana"/>
                          <a:cs typeface="Verdana"/>
                        </a:rPr>
                        <a:t>af</a:t>
                      </a:r>
                      <a:r>
                        <a:rPr sz="800" spc="5" dirty="0">
                          <a:solidFill>
                            <a:srgbClr val="333333"/>
                          </a:solidFill>
                          <a:latin typeface="Verdana"/>
                          <a:cs typeface="Verdana"/>
                        </a:rPr>
                        <a:t> </a:t>
                      </a:r>
                      <a:r>
                        <a:rPr sz="800" spc="-5" dirty="0">
                          <a:solidFill>
                            <a:srgbClr val="333333"/>
                          </a:solidFill>
                          <a:latin typeface="Verdana"/>
                          <a:cs typeface="Verdana"/>
                        </a:rPr>
                        <a:t>indholdet, </a:t>
                      </a:r>
                      <a:r>
                        <a:rPr sz="800" spc="-305" dirty="0">
                          <a:solidFill>
                            <a:srgbClr val="333333"/>
                          </a:solidFill>
                          <a:latin typeface="Verdana"/>
                          <a:cs typeface="Verdana"/>
                        </a:rPr>
                        <a:t> </a:t>
                      </a:r>
                      <a:r>
                        <a:rPr sz="800" spc="-5" dirty="0">
                          <a:solidFill>
                            <a:srgbClr val="333333"/>
                          </a:solidFill>
                          <a:latin typeface="Verdana"/>
                          <a:cs typeface="Verdana"/>
                        </a:rPr>
                        <a:t>som</a:t>
                      </a:r>
                      <a:r>
                        <a:rPr sz="800" dirty="0">
                          <a:solidFill>
                            <a:srgbClr val="333333"/>
                          </a:solidFill>
                          <a:latin typeface="Verdana"/>
                          <a:cs typeface="Verdana"/>
                        </a:rPr>
                        <a:t> </a:t>
                      </a:r>
                      <a:r>
                        <a:rPr sz="800" spc="-5" dirty="0">
                          <a:solidFill>
                            <a:srgbClr val="333333"/>
                          </a:solidFill>
                          <a:latin typeface="Verdana"/>
                          <a:cs typeface="Verdana"/>
                        </a:rPr>
                        <a:t>kun</a:t>
                      </a:r>
                      <a:r>
                        <a:rPr sz="800" spc="10" dirty="0">
                          <a:solidFill>
                            <a:srgbClr val="333333"/>
                          </a:solidFill>
                          <a:latin typeface="Verdana"/>
                          <a:cs typeface="Verdana"/>
                        </a:rPr>
                        <a:t> </a:t>
                      </a:r>
                      <a:r>
                        <a:rPr sz="800" dirty="0">
                          <a:solidFill>
                            <a:srgbClr val="333333"/>
                          </a:solidFill>
                          <a:latin typeface="Verdana"/>
                          <a:cs typeface="Verdana"/>
                        </a:rPr>
                        <a:t>afspejler</a:t>
                      </a:r>
                      <a:r>
                        <a:rPr sz="800" spc="5" dirty="0">
                          <a:solidFill>
                            <a:srgbClr val="333333"/>
                          </a:solidFill>
                          <a:latin typeface="Verdana"/>
                          <a:cs typeface="Verdana"/>
                        </a:rPr>
                        <a:t> </a:t>
                      </a:r>
                      <a:r>
                        <a:rPr sz="800" spc="-5" dirty="0">
                          <a:solidFill>
                            <a:srgbClr val="333333"/>
                          </a:solidFill>
                          <a:latin typeface="Verdana"/>
                          <a:cs typeface="Verdana"/>
                        </a:rPr>
                        <a:t>forfatternes</a:t>
                      </a:r>
                      <a:r>
                        <a:rPr sz="800" dirty="0">
                          <a:solidFill>
                            <a:srgbClr val="333333"/>
                          </a:solidFill>
                          <a:latin typeface="Verdana"/>
                          <a:cs typeface="Verdana"/>
                        </a:rPr>
                        <a:t> </a:t>
                      </a:r>
                      <a:r>
                        <a:rPr sz="800" spc="-5" dirty="0">
                          <a:solidFill>
                            <a:srgbClr val="333333"/>
                          </a:solidFill>
                          <a:latin typeface="Verdana"/>
                          <a:cs typeface="Verdana"/>
                        </a:rPr>
                        <a:t>egne</a:t>
                      </a:r>
                      <a:r>
                        <a:rPr sz="800" spc="5" dirty="0">
                          <a:solidFill>
                            <a:srgbClr val="333333"/>
                          </a:solidFill>
                          <a:latin typeface="Verdana"/>
                          <a:cs typeface="Verdana"/>
                        </a:rPr>
                        <a:t> </a:t>
                      </a:r>
                      <a:r>
                        <a:rPr sz="800" spc="-5" dirty="0">
                          <a:solidFill>
                            <a:srgbClr val="333333"/>
                          </a:solidFill>
                          <a:latin typeface="Verdana"/>
                          <a:cs typeface="Verdana"/>
                        </a:rPr>
                        <a:t>synspunkter,</a:t>
                      </a:r>
                      <a:r>
                        <a:rPr sz="800" dirty="0">
                          <a:solidFill>
                            <a:srgbClr val="333333"/>
                          </a:solidFill>
                          <a:latin typeface="Verdana"/>
                          <a:cs typeface="Verdana"/>
                        </a:rPr>
                        <a:t> og </a:t>
                      </a:r>
                      <a:r>
                        <a:rPr sz="800" spc="-5" dirty="0">
                          <a:solidFill>
                            <a:srgbClr val="333333"/>
                          </a:solidFill>
                          <a:latin typeface="Verdana"/>
                          <a:cs typeface="Verdana"/>
                        </a:rPr>
                        <a:t>Kommissionen</a:t>
                      </a:r>
                      <a:r>
                        <a:rPr sz="800" dirty="0">
                          <a:solidFill>
                            <a:srgbClr val="333333"/>
                          </a:solidFill>
                          <a:latin typeface="Verdana"/>
                          <a:cs typeface="Verdana"/>
                        </a:rPr>
                        <a:t> </a:t>
                      </a:r>
                      <a:r>
                        <a:rPr sz="800" spc="-5" dirty="0">
                          <a:solidFill>
                            <a:srgbClr val="333333"/>
                          </a:solidFill>
                          <a:latin typeface="Verdana"/>
                          <a:cs typeface="Verdana"/>
                        </a:rPr>
                        <a:t>kan</a:t>
                      </a:r>
                      <a:r>
                        <a:rPr sz="800" dirty="0">
                          <a:solidFill>
                            <a:srgbClr val="333333"/>
                          </a:solidFill>
                          <a:latin typeface="Verdana"/>
                          <a:cs typeface="Verdana"/>
                        </a:rPr>
                        <a:t> ikke holdes</a:t>
                      </a:r>
                      <a:r>
                        <a:rPr sz="800" spc="5" dirty="0">
                          <a:solidFill>
                            <a:srgbClr val="333333"/>
                          </a:solidFill>
                          <a:latin typeface="Verdana"/>
                          <a:cs typeface="Verdana"/>
                        </a:rPr>
                        <a:t> </a:t>
                      </a:r>
                      <a:r>
                        <a:rPr sz="800" spc="-5" dirty="0">
                          <a:solidFill>
                            <a:srgbClr val="333333"/>
                          </a:solidFill>
                          <a:latin typeface="Verdana"/>
                          <a:cs typeface="Verdana"/>
                        </a:rPr>
                        <a:t>ansvarlig</a:t>
                      </a:r>
                      <a:r>
                        <a:rPr sz="800" spc="5" dirty="0">
                          <a:solidFill>
                            <a:srgbClr val="333333"/>
                          </a:solidFill>
                          <a:latin typeface="Verdana"/>
                          <a:cs typeface="Verdana"/>
                        </a:rPr>
                        <a:t> </a:t>
                      </a:r>
                      <a:r>
                        <a:rPr sz="800" spc="-5" dirty="0">
                          <a:solidFill>
                            <a:srgbClr val="333333"/>
                          </a:solidFill>
                          <a:latin typeface="Verdana"/>
                          <a:cs typeface="Verdana"/>
                        </a:rPr>
                        <a:t>for</a:t>
                      </a:r>
                      <a:r>
                        <a:rPr sz="800" dirty="0">
                          <a:solidFill>
                            <a:srgbClr val="333333"/>
                          </a:solidFill>
                          <a:latin typeface="Verdana"/>
                          <a:cs typeface="Verdana"/>
                        </a:rPr>
                        <a:t> den </a:t>
                      </a:r>
                      <a:r>
                        <a:rPr sz="800" spc="-5" dirty="0">
                          <a:solidFill>
                            <a:srgbClr val="333333"/>
                          </a:solidFill>
                          <a:latin typeface="Verdana"/>
                          <a:cs typeface="Verdana"/>
                        </a:rPr>
                        <a:t>brug, </a:t>
                      </a:r>
                      <a:r>
                        <a:rPr sz="800" dirty="0">
                          <a:solidFill>
                            <a:srgbClr val="333333"/>
                          </a:solidFill>
                          <a:latin typeface="Verdana"/>
                          <a:cs typeface="Verdana"/>
                        </a:rPr>
                        <a:t> der</a:t>
                      </a:r>
                      <a:r>
                        <a:rPr sz="800" spc="-10" dirty="0">
                          <a:solidFill>
                            <a:srgbClr val="333333"/>
                          </a:solidFill>
                          <a:latin typeface="Verdana"/>
                          <a:cs typeface="Verdana"/>
                        </a:rPr>
                        <a:t> </a:t>
                      </a:r>
                      <a:r>
                        <a:rPr sz="800" dirty="0">
                          <a:solidFill>
                            <a:srgbClr val="333333"/>
                          </a:solidFill>
                          <a:latin typeface="Verdana"/>
                          <a:cs typeface="Verdana"/>
                        </a:rPr>
                        <a:t>måtte</a:t>
                      </a:r>
                      <a:r>
                        <a:rPr sz="800" spc="-5" dirty="0">
                          <a:solidFill>
                            <a:srgbClr val="333333"/>
                          </a:solidFill>
                          <a:latin typeface="Verdana"/>
                          <a:cs typeface="Verdana"/>
                        </a:rPr>
                        <a:t> blive gjort</a:t>
                      </a:r>
                      <a:r>
                        <a:rPr sz="800" spc="5" dirty="0">
                          <a:solidFill>
                            <a:srgbClr val="333333"/>
                          </a:solidFill>
                          <a:latin typeface="Verdana"/>
                          <a:cs typeface="Verdana"/>
                        </a:rPr>
                        <a:t> </a:t>
                      </a:r>
                      <a:r>
                        <a:rPr sz="800" dirty="0">
                          <a:solidFill>
                            <a:srgbClr val="333333"/>
                          </a:solidFill>
                          <a:latin typeface="Verdana"/>
                          <a:cs typeface="Verdana"/>
                        </a:rPr>
                        <a:t>af</a:t>
                      </a:r>
                      <a:r>
                        <a:rPr sz="800" spc="-10" dirty="0">
                          <a:solidFill>
                            <a:srgbClr val="333333"/>
                          </a:solidFill>
                          <a:latin typeface="Verdana"/>
                          <a:cs typeface="Verdana"/>
                        </a:rPr>
                        <a:t> </a:t>
                      </a:r>
                      <a:r>
                        <a:rPr sz="800" dirty="0">
                          <a:solidFill>
                            <a:srgbClr val="333333"/>
                          </a:solidFill>
                          <a:latin typeface="Verdana"/>
                          <a:cs typeface="Verdana"/>
                        </a:rPr>
                        <a:t>de</a:t>
                      </a:r>
                      <a:r>
                        <a:rPr sz="800" spc="-5" dirty="0">
                          <a:solidFill>
                            <a:srgbClr val="333333"/>
                          </a:solidFill>
                          <a:latin typeface="Verdana"/>
                          <a:cs typeface="Verdana"/>
                        </a:rPr>
                        <a:t> </a:t>
                      </a:r>
                      <a:r>
                        <a:rPr sz="800" dirty="0">
                          <a:solidFill>
                            <a:srgbClr val="333333"/>
                          </a:solidFill>
                          <a:latin typeface="Verdana"/>
                          <a:cs typeface="Verdana"/>
                        </a:rPr>
                        <a:t>deri </a:t>
                      </a:r>
                      <a:r>
                        <a:rPr sz="800" spc="-5" dirty="0">
                          <a:solidFill>
                            <a:srgbClr val="333333"/>
                          </a:solidFill>
                          <a:latin typeface="Verdana"/>
                          <a:cs typeface="Verdana"/>
                        </a:rPr>
                        <a:t>indeholdte oplysninger.</a:t>
                      </a:r>
                      <a:endParaRPr sz="800" dirty="0">
                        <a:latin typeface="Verdana"/>
                        <a:cs typeface="Verdana"/>
                      </a:endParaRPr>
                    </a:p>
                  </a:txBody>
                  <a:tcPr marL="0" marR="0" marT="203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487329">
                <a:tc>
                  <a:txBody>
                    <a:bodyPr/>
                    <a:lstStyle/>
                    <a:p>
                      <a:pPr>
                        <a:lnSpc>
                          <a:spcPct val="100000"/>
                        </a:lnSpc>
                        <a:spcBef>
                          <a:spcPts val="10"/>
                        </a:spcBef>
                      </a:pPr>
                      <a:endParaRPr sz="800">
                        <a:latin typeface="Times New Roman"/>
                        <a:cs typeface="Times New Roman"/>
                      </a:endParaRPr>
                    </a:p>
                    <a:p>
                      <a:pPr marL="77470">
                        <a:lnSpc>
                          <a:spcPct val="100000"/>
                        </a:lnSpc>
                      </a:pPr>
                      <a:r>
                        <a:rPr sz="800" b="1" spc="-5" dirty="0">
                          <a:latin typeface="Verdana"/>
                          <a:cs typeface="Verdana"/>
                        </a:rPr>
                        <a:t>DE</a:t>
                      </a:r>
                      <a:endParaRPr sz="800">
                        <a:latin typeface="Verdana"/>
                        <a:cs typeface="Verdana"/>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5"/>
                        </a:spcBef>
                      </a:pPr>
                      <a:endParaRPr sz="800" dirty="0">
                        <a:latin typeface="Times New Roman"/>
                        <a:cs typeface="Times New Roman"/>
                      </a:endParaRPr>
                    </a:p>
                    <a:p>
                      <a:pPr marL="68580" marR="81915">
                        <a:lnSpc>
                          <a:spcPct val="101699"/>
                        </a:lnSpc>
                      </a:pPr>
                      <a:r>
                        <a:rPr sz="800" dirty="0">
                          <a:solidFill>
                            <a:srgbClr val="333333"/>
                          </a:solidFill>
                          <a:latin typeface="Verdana"/>
                          <a:cs typeface="Verdana"/>
                        </a:rPr>
                        <a:t>Die</a:t>
                      </a:r>
                      <a:r>
                        <a:rPr sz="800" spc="-5" dirty="0">
                          <a:solidFill>
                            <a:srgbClr val="333333"/>
                          </a:solidFill>
                          <a:latin typeface="Verdana"/>
                          <a:cs typeface="Verdana"/>
                        </a:rPr>
                        <a:t> Unterstützung </a:t>
                      </a:r>
                      <a:r>
                        <a:rPr sz="800" dirty="0">
                          <a:solidFill>
                            <a:srgbClr val="333333"/>
                          </a:solidFill>
                          <a:latin typeface="Verdana"/>
                          <a:cs typeface="Verdana"/>
                        </a:rPr>
                        <a:t>der</a:t>
                      </a:r>
                      <a:r>
                        <a:rPr sz="800" spc="-5" dirty="0">
                          <a:solidFill>
                            <a:srgbClr val="333333"/>
                          </a:solidFill>
                          <a:latin typeface="Verdana"/>
                          <a:cs typeface="Verdana"/>
                        </a:rPr>
                        <a:t> Europäischen </a:t>
                      </a:r>
                      <a:r>
                        <a:rPr sz="800" dirty="0">
                          <a:solidFill>
                            <a:srgbClr val="333333"/>
                          </a:solidFill>
                          <a:latin typeface="Verdana"/>
                          <a:cs typeface="Verdana"/>
                        </a:rPr>
                        <a:t>Kommission</a:t>
                      </a:r>
                      <a:r>
                        <a:rPr sz="800" spc="-10" dirty="0">
                          <a:solidFill>
                            <a:srgbClr val="333333"/>
                          </a:solidFill>
                          <a:latin typeface="Verdana"/>
                          <a:cs typeface="Verdana"/>
                        </a:rPr>
                        <a:t> </a:t>
                      </a:r>
                      <a:r>
                        <a:rPr sz="800" spc="-5" dirty="0">
                          <a:solidFill>
                            <a:srgbClr val="333333"/>
                          </a:solidFill>
                          <a:latin typeface="Verdana"/>
                          <a:cs typeface="Verdana"/>
                        </a:rPr>
                        <a:t>für</a:t>
                      </a:r>
                      <a:r>
                        <a:rPr sz="800" spc="5" dirty="0">
                          <a:solidFill>
                            <a:srgbClr val="333333"/>
                          </a:solidFill>
                          <a:latin typeface="Verdana"/>
                          <a:cs typeface="Verdana"/>
                        </a:rPr>
                        <a:t> </a:t>
                      </a:r>
                      <a:r>
                        <a:rPr sz="800" dirty="0">
                          <a:solidFill>
                            <a:srgbClr val="333333"/>
                          </a:solidFill>
                          <a:latin typeface="Verdana"/>
                          <a:cs typeface="Verdana"/>
                        </a:rPr>
                        <a:t>die</a:t>
                      </a:r>
                      <a:r>
                        <a:rPr sz="800" spc="5" dirty="0">
                          <a:solidFill>
                            <a:srgbClr val="333333"/>
                          </a:solidFill>
                          <a:latin typeface="Verdana"/>
                          <a:cs typeface="Verdana"/>
                        </a:rPr>
                        <a:t> </a:t>
                      </a:r>
                      <a:r>
                        <a:rPr sz="800" spc="-5" dirty="0">
                          <a:solidFill>
                            <a:srgbClr val="333333"/>
                          </a:solidFill>
                          <a:latin typeface="Verdana"/>
                          <a:cs typeface="Verdana"/>
                        </a:rPr>
                        <a:t>Erstellung </a:t>
                      </a:r>
                      <a:r>
                        <a:rPr sz="800" dirty="0">
                          <a:solidFill>
                            <a:srgbClr val="333333"/>
                          </a:solidFill>
                          <a:latin typeface="Verdana"/>
                          <a:cs typeface="Verdana"/>
                        </a:rPr>
                        <a:t>dieser </a:t>
                      </a:r>
                      <a:r>
                        <a:rPr sz="800" spc="-5" dirty="0">
                          <a:solidFill>
                            <a:srgbClr val="333333"/>
                          </a:solidFill>
                          <a:latin typeface="Verdana"/>
                          <a:cs typeface="Verdana"/>
                        </a:rPr>
                        <a:t>Veröffentlichung</a:t>
                      </a:r>
                      <a:r>
                        <a:rPr sz="800" dirty="0">
                          <a:solidFill>
                            <a:srgbClr val="333333"/>
                          </a:solidFill>
                          <a:latin typeface="Verdana"/>
                          <a:cs typeface="Verdana"/>
                        </a:rPr>
                        <a:t> </a:t>
                      </a:r>
                      <a:r>
                        <a:rPr sz="800" spc="-5" dirty="0">
                          <a:solidFill>
                            <a:srgbClr val="333333"/>
                          </a:solidFill>
                          <a:latin typeface="Verdana"/>
                          <a:cs typeface="Verdana"/>
                        </a:rPr>
                        <a:t>stellt</a:t>
                      </a:r>
                      <a:r>
                        <a:rPr sz="800" dirty="0">
                          <a:solidFill>
                            <a:srgbClr val="333333"/>
                          </a:solidFill>
                          <a:latin typeface="Verdana"/>
                          <a:cs typeface="Verdana"/>
                        </a:rPr>
                        <a:t> keine </a:t>
                      </a:r>
                      <a:r>
                        <a:rPr sz="800" spc="5" dirty="0">
                          <a:solidFill>
                            <a:srgbClr val="333333"/>
                          </a:solidFill>
                          <a:latin typeface="Verdana"/>
                          <a:cs typeface="Verdana"/>
                        </a:rPr>
                        <a:t> </a:t>
                      </a:r>
                      <a:r>
                        <a:rPr sz="800" spc="-5" dirty="0">
                          <a:solidFill>
                            <a:srgbClr val="333333"/>
                          </a:solidFill>
                          <a:latin typeface="Verdana"/>
                          <a:cs typeface="Verdana"/>
                        </a:rPr>
                        <a:t>Billigung</a:t>
                      </a:r>
                      <a:r>
                        <a:rPr sz="800" dirty="0">
                          <a:solidFill>
                            <a:srgbClr val="333333"/>
                          </a:solidFill>
                          <a:latin typeface="Verdana"/>
                          <a:cs typeface="Verdana"/>
                        </a:rPr>
                        <a:t> des </a:t>
                      </a:r>
                      <a:r>
                        <a:rPr sz="800" spc="-5" dirty="0">
                          <a:solidFill>
                            <a:srgbClr val="333333"/>
                          </a:solidFill>
                          <a:latin typeface="Verdana"/>
                          <a:cs typeface="Verdana"/>
                        </a:rPr>
                        <a:t>Inhalts</a:t>
                      </a:r>
                      <a:r>
                        <a:rPr sz="800" dirty="0">
                          <a:solidFill>
                            <a:srgbClr val="333333"/>
                          </a:solidFill>
                          <a:latin typeface="Verdana"/>
                          <a:cs typeface="Verdana"/>
                        </a:rPr>
                        <a:t> dar,</a:t>
                      </a:r>
                      <a:r>
                        <a:rPr sz="800" spc="5" dirty="0">
                          <a:solidFill>
                            <a:srgbClr val="333333"/>
                          </a:solidFill>
                          <a:latin typeface="Verdana"/>
                          <a:cs typeface="Verdana"/>
                        </a:rPr>
                        <a:t> </a:t>
                      </a:r>
                      <a:r>
                        <a:rPr sz="800" spc="-5" dirty="0">
                          <a:solidFill>
                            <a:srgbClr val="333333"/>
                          </a:solidFill>
                          <a:latin typeface="Verdana"/>
                          <a:cs typeface="Verdana"/>
                        </a:rPr>
                        <a:t>welcher</a:t>
                      </a:r>
                      <a:r>
                        <a:rPr sz="800" spc="5" dirty="0">
                          <a:solidFill>
                            <a:srgbClr val="333333"/>
                          </a:solidFill>
                          <a:latin typeface="Verdana"/>
                          <a:cs typeface="Verdana"/>
                        </a:rPr>
                        <a:t> </a:t>
                      </a:r>
                      <a:r>
                        <a:rPr sz="800" spc="-10" dirty="0">
                          <a:solidFill>
                            <a:srgbClr val="333333"/>
                          </a:solidFill>
                          <a:latin typeface="Verdana"/>
                          <a:cs typeface="Verdana"/>
                        </a:rPr>
                        <a:t>nur</a:t>
                      </a:r>
                      <a:r>
                        <a:rPr sz="800" spc="10" dirty="0">
                          <a:solidFill>
                            <a:srgbClr val="333333"/>
                          </a:solidFill>
                          <a:latin typeface="Verdana"/>
                          <a:cs typeface="Verdana"/>
                        </a:rPr>
                        <a:t> </a:t>
                      </a:r>
                      <a:r>
                        <a:rPr sz="800" dirty="0">
                          <a:solidFill>
                            <a:srgbClr val="333333"/>
                          </a:solidFill>
                          <a:latin typeface="Verdana"/>
                          <a:cs typeface="Verdana"/>
                        </a:rPr>
                        <a:t>die </a:t>
                      </a:r>
                      <a:r>
                        <a:rPr sz="800" spc="-5" dirty="0">
                          <a:solidFill>
                            <a:srgbClr val="333333"/>
                          </a:solidFill>
                          <a:latin typeface="Verdana"/>
                          <a:cs typeface="Verdana"/>
                        </a:rPr>
                        <a:t>Ansichten</a:t>
                      </a:r>
                      <a:r>
                        <a:rPr sz="800" spc="5" dirty="0">
                          <a:solidFill>
                            <a:srgbClr val="333333"/>
                          </a:solidFill>
                          <a:latin typeface="Verdana"/>
                          <a:cs typeface="Verdana"/>
                        </a:rPr>
                        <a:t> </a:t>
                      </a:r>
                      <a:r>
                        <a:rPr sz="800" dirty="0">
                          <a:solidFill>
                            <a:srgbClr val="333333"/>
                          </a:solidFill>
                          <a:latin typeface="Verdana"/>
                          <a:cs typeface="Verdana"/>
                        </a:rPr>
                        <a:t>der </a:t>
                      </a:r>
                      <a:r>
                        <a:rPr sz="800" spc="-5" dirty="0">
                          <a:solidFill>
                            <a:srgbClr val="333333"/>
                          </a:solidFill>
                          <a:latin typeface="Verdana"/>
                          <a:cs typeface="Verdana"/>
                        </a:rPr>
                        <a:t>Verfasser</a:t>
                      </a:r>
                      <a:r>
                        <a:rPr sz="800" spc="5" dirty="0">
                          <a:solidFill>
                            <a:srgbClr val="333333"/>
                          </a:solidFill>
                          <a:latin typeface="Verdana"/>
                          <a:cs typeface="Verdana"/>
                        </a:rPr>
                        <a:t> </a:t>
                      </a:r>
                      <a:r>
                        <a:rPr sz="800" spc="-5" dirty="0">
                          <a:solidFill>
                            <a:srgbClr val="333333"/>
                          </a:solidFill>
                          <a:latin typeface="Verdana"/>
                          <a:cs typeface="Verdana"/>
                        </a:rPr>
                        <a:t>wiedergibt, </a:t>
                      </a:r>
                      <a:r>
                        <a:rPr sz="800" spc="-10" dirty="0">
                          <a:solidFill>
                            <a:srgbClr val="333333"/>
                          </a:solidFill>
                          <a:latin typeface="Verdana"/>
                          <a:cs typeface="Verdana"/>
                        </a:rPr>
                        <a:t>und</a:t>
                      </a:r>
                      <a:r>
                        <a:rPr sz="800" dirty="0">
                          <a:solidFill>
                            <a:srgbClr val="333333"/>
                          </a:solidFill>
                          <a:latin typeface="Verdana"/>
                          <a:cs typeface="Verdana"/>
                        </a:rPr>
                        <a:t> die Kommission</a:t>
                      </a:r>
                      <a:r>
                        <a:rPr sz="800" spc="-5" dirty="0">
                          <a:solidFill>
                            <a:srgbClr val="333333"/>
                          </a:solidFill>
                          <a:latin typeface="Verdana"/>
                          <a:cs typeface="Verdana"/>
                        </a:rPr>
                        <a:t> kann</a:t>
                      </a:r>
                      <a:r>
                        <a:rPr sz="800" spc="10" dirty="0">
                          <a:solidFill>
                            <a:srgbClr val="333333"/>
                          </a:solidFill>
                          <a:latin typeface="Verdana"/>
                          <a:cs typeface="Verdana"/>
                        </a:rPr>
                        <a:t> </a:t>
                      </a:r>
                      <a:r>
                        <a:rPr sz="800" spc="-5" dirty="0">
                          <a:solidFill>
                            <a:srgbClr val="333333"/>
                          </a:solidFill>
                          <a:latin typeface="Verdana"/>
                          <a:cs typeface="Verdana"/>
                        </a:rPr>
                        <a:t>nicht </a:t>
                      </a:r>
                      <a:r>
                        <a:rPr sz="800" spc="-305" dirty="0">
                          <a:solidFill>
                            <a:srgbClr val="333333"/>
                          </a:solidFill>
                          <a:latin typeface="Verdana"/>
                          <a:cs typeface="Verdana"/>
                        </a:rPr>
                        <a:t> </a:t>
                      </a:r>
                      <a:r>
                        <a:rPr sz="800" spc="-5" dirty="0">
                          <a:solidFill>
                            <a:srgbClr val="333333"/>
                          </a:solidFill>
                          <a:latin typeface="Verdana"/>
                          <a:cs typeface="Verdana"/>
                        </a:rPr>
                        <a:t>für eine </a:t>
                      </a:r>
                      <a:r>
                        <a:rPr sz="800" dirty="0">
                          <a:solidFill>
                            <a:srgbClr val="333333"/>
                          </a:solidFill>
                          <a:latin typeface="Verdana"/>
                          <a:cs typeface="Verdana"/>
                        </a:rPr>
                        <a:t>etwaige </a:t>
                      </a:r>
                      <a:r>
                        <a:rPr sz="800" spc="-5" dirty="0">
                          <a:solidFill>
                            <a:srgbClr val="333333"/>
                          </a:solidFill>
                          <a:latin typeface="Verdana"/>
                          <a:cs typeface="Verdana"/>
                        </a:rPr>
                        <a:t>Verwendung </a:t>
                      </a:r>
                      <a:r>
                        <a:rPr sz="800" dirty="0">
                          <a:solidFill>
                            <a:srgbClr val="333333"/>
                          </a:solidFill>
                          <a:latin typeface="Verdana"/>
                          <a:cs typeface="Verdana"/>
                        </a:rPr>
                        <a:t>der darin</a:t>
                      </a:r>
                      <a:r>
                        <a:rPr sz="800" spc="-10" dirty="0">
                          <a:solidFill>
                            <a:srgbClr val="333333"/>
                          </a:solidFill>
                          <a:latin typeface="Verdana"/>
                          <a:cs typeface="Verdana"/>
                        </a:rPr>
                        <a:t> </a:t>
                      </a:r>
                      <a:r>
                        <a:rPr sz="800" spc="-5" dirty="0">
                          <a:solidFill>
                            <a:srgbClr val="333333"/>
                          </a:solidFill>
                          <a:latin typeface="Verdana"/>
                          <a:cs typeface="Verdana"/>
                        </a:rPr>
                        <a:t>enthaltenen</a:t>
                      </a:r>
                      <a:r>
                        <a:rPr sz="800" spc="-10" dirty="0">
                          <a:solidFill>
                            <a:srgbClr val="333333"/>
                          </a:solidFill>
                          <a:latin typeface="Verdana"/>
                          <a:cs typeface="Verdana"/>
                        </a:rPr>
                        <a:t> </a:t>
                      </a:r>
                      <a:r>
                        <a:rPr sz="800" spc="-5" dirty="0">
                          <a:solidFill>
                            <a:srgbClr val="333333"/>
                          </a:solidFill>
                          <a:latin typeface="Verdana"/>
                          <a:cs typeface="Verdana"/>
                        </a:rPr>
                        <a:t>Informationen haftbar</a:t>
                      </a:r>
                      <a:r>
                        <a:rPr sz="800" spc="-10" dirty="0">
                          <a:solidFill>
                            <a:srgbClr val="333333"/>
                          </a:solidFill>
                          <a:latin typeface="Verdana"/>
                          <a:cs typeface="Verdana"/>
                        </a:rPr>
                        <a:t> </a:t>
                      </a:r>
                      <a:r>
                        <a:rPr sz="800" spc="-5" dirty="0">
                          <a:solidFill>
                            <a:srgbClr val="333333"/>
                          </a:solidFill>
                          <a:latin typeface="Verdana"/>
                          <a:cs typeface="Verdana"/>
                        </a:rPr>
                        <a:t>gemacht</a:t>
                      </a:r>
                      <a:r>
                        <a:rPr sz="800" spc="5" dirty="0">
                          <a:solidFill>
                            <a:srgbClr val="333333"/>
                          </a:solidFill>
                          <a:latin typeface="Verdana"/>
                          <a:cs typeface="Verdana"/>
                        </a:rPr>
                        <a:t> </a:t>
                      </a:r>
                      <a:r>
                        <a:rPr sz="800" spc="-5" dirty="0">
                          <a:solidFill>
                            <a:srgbClr val="333333"/>
                          </a:solidFill>
                          <a:latin typeface="Verdana"/>
                          <a:cs typeface="Verdana"/>
                        </a:rPr>
                        <a:t>werden.</a:t>
                      </a:r>
                      <a:endParaRPr sz="800" dirty="0">
                        <a:latin typeface="Verdana"/>
                        <a:cs typeface="Verdan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485499">
                <a:tc>
                  <a:txBody>
                    <a:bodyPr/>
                    <a:lstStyle/>
                    <a:p>
                      <a:pPr>
                        <a:lnSpc>
                          <a:spcPct val="100000"/>
                        </a:lnSpc>
                        <a:spcBef>
                          <a:spcPts val="20"/>
                        </a:spcBef>
                      </a:pPr>
                      <a:endParaRPr sz="800">
                        <a:latin typeface="Times New Roman"/>
                        <a:cs typeface="Times New Roman"/>
                      </a:endParaRPr>
                    </a:p>
                    <a:p>
                      <a:pPr marL="90805">
                        <a:lnSpc>
                          <a:spcPct val="100000"/>
                        </a:lnSpc>
                      </a:pPr>
                      <a:r>
                        <a:rPr sz="800" b="1" dirty="0">
                          <a:latin typeface="Verdana"/>
                          <a:cs typeface="Verdana"/>
                        </a:rPr>
                        <a:t>EL</a:t>
                      </a:r>
                      <a:endParaRPr sz="80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800" dirty="0">
                        <a:latin typeface="Times New Roman"/>
                        <a:cs typeface="Times New Roman"/>
                      </a:endParaRPr>
                    </a:p>
                    <a:p>
                      <a:pPr marL="68580" marR="182880">
                        <a:lnSpc>
                          <a:spcPct val="101099"/>
                        </a:lnSpc>
                      </a:pPr>
                      <a:r>
                        <a:rPr sz="800" dirty="0">
                          <a:solidFill>
                            <a:srgbClr val="333333"/>
                          </a:solidFill>
                          <a:latin typeface="Verdana"/>
                          <a:cs typeface="Verdana"/>
                        </a:rPr>
                        <a:t>Η</a:t>
                      </a:r>
                      <a:r>
                        <a:rPr sz="800" spc="-5" dirty="0">
                          <a:solidFill>
                            <a:srgbClr val="333333"/>
                          </a:solidFill>
                          <a:latin typeface="Verdana"/>
                          <a:cs typeface="Verdana"/>
                        </a:rPr>
                        <a:t> υποστήριξη</a:t>
                      </a:r>
                      <a:r>
                        <a:rPr sz="800" spc="10" dirty="0">
                          <a:solidFill>
                            <a:srgbClr val="333333"/>
                          </a:solidFill>
                          <a:latin typeface="Verdana"/>
                          <a:cs typeface="Verdana"/>
                        </a:rPr>
                        <a:t> </a:t>
                      </a:r>
                      <a:r>
                        <a:rPr sz="800" spc="-5" dirty="0">
                          <a:solidFill>
                            <a:srgbClr val="333333"/>
                          </a:solidFill>
                          <a:latin typeface="Verdana"/>
                          <a:cs typeface="Verdana"/>
                        </a:rPr>
                        <a:t>της</a:t>
                      </a:r>
                      <a:r>
                        <a:rPr sz="800" spc="15" dirty="0">
                          <a:solidFill>
                            <a:srgbClr val="333333"/>
                          </a:solidFill>
                          <a:latin typeface="Verdana"/>
                          <a:cs typeface="Verdana"/>
                        </a:rPr>
                        <a:t> </a:t>
                      </a:r>
                      <a:r>
                        <a:rPr sz="800" spc="-5" dirty="0">
                          <a:solidFill>
                            <a:srgbClr val="333333"/>
                          </a:solidFill>
                          <a:latin typeface="Verdana"/>
                          <a:cs typeface="Verdana"/>
                        </a:rPr>
                        <a:t>Ευρωπαϊκής</a:t>
                      </a:r>
                      <a:r>
                        <a:rPr sz="800" spc="15" dirty="0">
                          <a:solidFill>
                            <a:srgbClr val="333333"/>
                          </a:solidFill>
                          <a:latin typeface="Verdana"/>
                          <a:cs typeface="Verdana"/>
                        </a:rPr>
                        <a:t> </a:t>
                      </a:r>
                      <a:r>
                        <a:rPr sz="800" spc="-5" dirty="0">
                          <a:solidFill>
                            <a:srgbClr val="333333"/>
                          </a:solidFill>
                          <a:latin typeface="Verdana"/>
                          <a:cs typeface="Verdana"/>
                        </a:rPr>
                        <a:t>Επιτροπής στην</a:t>
                      </a:r>
                      <a:r>
                        <a:rPr sz="800" dirty="0">
                          <a:solidFill>
                            <a:srgbClr val="333333"/>
                          </a:solidFill>
                          <a:latin typeface="Verdana"/>
                          <a:cs typeface="Verdana"/>
                        </a:rPr>
                        <a:t> </a:t>
                      </a:r>
                      <a:r>
                        <a:rPr sz="800" spc="-5" dirty="0">
                          <a:solidFill>
                            <a:srgbClr val="333333"/>
                          </a:solidFill>
                          <a:latin typeface="Verdana"/>
                          <a:cs typeface="Verdana"/>
                        </a:rPr>
                        <a:t>παραγωγή</a:t>
                      </a:r>
                      <a:r>
                        <a:rPr sz="800" dirty="0">
                          <a:solidFill>
                            <a:srgbClr val="333333"/>
                          </a:solidFill>
                          <a:latin typeface="Verdana"/>
                          <a:cs typeface="Verdana"/>
                        </a:rPr>
                        <a:t> </a:t>
                      </a:r>
                      <a:r>
                        <a:rPr sz="800" spc="-5" dirty="0">
                          <a:solidFill>
                            <a:srgbClr val="333333"/>
                          </a:solidFill>
                          <a:latin typeface="Verdana"/>
                          <a:cs typeface="Verdana"/>
                        </a:rPr>
                        <a:t>της παρούσας</a:t>
                      </a:r>
                      <a:r>
                        <a:rPr sz="800" spc="15" dirty="0">
                          <a:solidFill>
                            <a:srgbClr val="333333"/>
                          </a:solidFill>
                          <a:latin typeface="Verdana"/>
                          <a:cs typeface="Verdana"/>
                        </a:rPr>
                        <a:t> </a:t>
                      </a:r>
                      <a:r>
                        <a:rPr sz="800" spc="-5" dirty="0">
                          <a:solidFill>
                            <a:srgbClr val="333333"/>
                          </a:solidFill>
                          <a:latin typeface="Verdana"/>
                          <a:cs typeface="Verdana"/>
                        </a:rPr>
                        <a:t>έκδοσης</a:t>
                      </a:r>
                      <a:r>
                        <a:rPr sz="800" dirty="0">
                          <a:solidFill>
                            <a:srgbClr val="333333"/>
                          </a:solidFill>
                          <a:latin typeface="Verdana"/>
                          <a:cs typeface="Verdana"/>
                        </a:rPr>
                        <a:t> </a:t>
                      </a:r>
                      <a:r>
                        <a:rPr sz="800" spc="-5" dirty="0">
                          <a:solidFill>
                            <a:srgbClr val="333333"/>
                          </a:solidFill>
                          <a:latin typeface="Verdana"/>
                          <a:cs typeface="Verdana"/>
                        </a:rPr>
                        <a:t>δεν</a:t>
                      </a:r>
                      <a:r>
                        <a:rPr sz="800" spc="10" dirty="0">
                          <a:solidFill>
                            <a:srgbClr val="333333"/>
                          </a:solidFill>
                          <a:latin typeface="Verdana"/>
                          <a:cs typeface="Verdana"/>
                        </a:rPr>
                        <a:t> </a:t>
                      </a:r>
                      <a:r>
                        <a:rPr sz="800" spc="-5" dirty="0">
                          <a:solidFill>
                            <a:srgbClr val="333333"/>
                          </a:solidFill>
                          <a:latin typeface="Verdana"/>
                          <a:cs typeface="Verdana"/>
                        </a:rPr>
                        <a:t>συνιστά</a:t>
                      </a:r>
                      <a:r>
                        <a:rPr sz="800" dirty="0">
                          <a:solidFill>
                            <a:srgbClr val="333333"/>
                          </a:solidFill>
                          <a:latin typeface="Verdana"/>
                          <a:cs typeface="Verdana"/>
                        </a:rPr>
                        <a:t> </a:t>
                      </a:r>
                      <a:r>
                        <a:rPr sz="800" spc="-5" dirty="0">
                          <a:solidFill>
                            <a:srgbClr val="333333"/>
                          </a:solidFill>
                          <a:latin typeface="Verdana"/>
                          <a:cs typeface="Verdana"/>
                        </a:rPr>
                        <a:t>αποδοχή</a:t>
                      </a:r>
                      <a:r>
                        <a:rPr sz="800" dirty="0">
                          <a:solidFill>
                            <a:srgbClr val="333333"/>
                          </a:solidFill>
                          <a:latin typeface="Verdana"/>
                          <a:cs typeface="Verdana"/>
                        </a:rPr>
                        <a:t> </a:t>
                      </a:r>
                      <a:r>
                        <a:rPr sz="800" spc="-5" dirty="0">
                          <a:solidFill>
                            <a:srgbClr val="333333"/>
                          </a:solidFill>
                          <a:latin typeface="Verdana"/>
                          <a:cs typeface="Verdana"/>
                        </a:rPr>
                        <a:t>του </a:t>
                      </a:r>
                      <a:r>
                        <a:rPr sz="800" dirty="0">
                          <a:solidFill>
                            <a:srgbClr val="333333"/>
                          </a:solidFill>
                          <a:latin typeface="Verdana"/>
                          <a:cs typeface="Verdana"/>
                        </a:rPr>
                        <a:t> </a:t>
                      </a:r>
                      <a:r>
                        <a:rPr sz="800" spc="-5" dirty="0">
                          <a:solidFill>
                            <a:srgbClr val="333333"/>
                          </a:solidFill>
                          <a:latin typeface="Verdana"/>
                          <a:cs typeface="Verdana"/>
                        </a:rPr>
                        <a:t>περιεχομένου, το</a:t>
                      </a:r>
                      <a:r>
                        <a:rPr sz="800" spc="5" dirty="0">
                          <a:solidFill>
                            <a:srgbClr val="333333"/>
                          </a:solidFill>
                          <a:latin typeface="Verdana"/>
                          <a:cs typeface="Verdana"/>
                        </a:rPr>
                        <a:t> </a:t>
                      </a:r>
                      <a:r>
                        <a:rPr sz="800" dirty="0">
                          <a:solidFill>
                            <a:srgbClr val="333333"/>
                          </a:solidFill>
                          <a:latin typeface="Verdana"/>
                          <a:cs typeface="Verdana"/>
                        </a:rPr>
                        <a:t>οποίο</a:t>
                      </a:r>
                      <a:r>
                        <a:rPr sz="800" spc="5" dirty="0">
                          <a:solidFill>
                            <a:srgbClr val="333333"/>
                          </a:solidFill>
                          <a:latin typeface="Verdana"/>
                          <a:cs typeface="Verdana"/>
                        </a:rPr>
                        <a:t> </a:t>
                      </a:r>
                      <a:r>
                        <a:rPr sz="800" spc="-5" dirty="0">
                          <a:solidFill>
                            <a:srgbClr val="333333"/>
                          </a:solidFill>
                          <a:latin typeface="Verdana"/>
                          <a:cs typeface="Verdana"/>
                        </a:rPr>
                        <a:t>αντικατοπτρίζει</a:t>
                      </a:r>
                      <a:r>
                        <a:rPr sz="800" spc="10" dirty="0">
                          <a:solidFill>
                            <a:srgbClr val="333333"/>
                          </a:solidFill>
                          <a:latin typeface="Verdana"/>
                          <a:cs typeface="Verdana"/>
                        </a:rPr>
                        <a:t> </a:t>
                      </a:r>
                      <a:r>
                        <a:rPr sz="800" spc="-5" dirty="0">
                          <a:solidFill>
                            <a:srgbClr val="333333"/>
                          </a:solidFill>
                          <a:latin typeface="Verdana"/>
                          <a:cs typeface="Verdana"/>
                        </a:rPr>
                        <a:t>αποκλειστικά</a:t>
                      </a:r>
                      <a:r>
                        <a:rPr sz="800" dirty="0">
                          <a:solidFill>
                            <a:srgbClr val="333333"/>
                          </a:solidFill>
                          <a:latin typeface="Verdana"/>
                          <a:cs typeface="Verdana"/>
                        </a:rPr>
                        <a:t> </a:t>
                      </a:r>
                      <a:r>
                        <a:rPr sz="800" spc="-5" dirty="0">
                          <a:solidFill>
                            <a:srgbClr val="333333"/>
                          </a:solidFill>
                          <a:latin typeface="Verdana"/>
                          <a:cs typeface="Verdana"/>
                        </a:rPr>
                        <a:t>τις</a:t>
                      </a:r>
                      <a:r>
                        <a:rPr sz="800" dirty="0">
                          <a:solidFill>
                            <a:srgbClr val="333333"/>
                          </a:solidFill>
                          <a:latin typeface="Verdana"/>
                          <a:cs typeface="Verdana"/>
                        </a:rPr>
                        <a:t> </a:t>
                      </a:r>
                      <a:r>
                        <a:rPr sz="800" spc="-5" dirty="0">
                          <a:solidFill>
                            <a:srgbClr val="333333"/>
                          </a:solidFill>
                          <a:latin typeface="Verdana"/>
                          <a:cs typeface="Verdana"/>
                        </a:rPr>
                        <a:t>απόψεις</a:t>
                      </a:r>
                      <a:r>
                        <a:rPr sz="800" dirty="0">
                          <a:solidFill>
                            <a:srgbClr val="333333"/>
                          </a:solidFill>
                          <a:latin typeface="Verdana"/>
                          <a:cs typeface="Verdana"/>
                        </a:rPr>
                        <a:t> </a:t>
                      </a:r>
                      <a:r>
                        <a:rPr sz="800" spc="-5" dirty="0">
                          <a:solidFill>
                            <a:srgbClr val="333333"/>
                          </a:solidFill>
                          <a:latin typeface="Verdana"/>
                          <a:cs typeface="Verdana"/>
                        </a:rPr>
                        <a:t>των</a:t>
                      </a:r>
                      <a:r>
                        <a:rPr sz="800" spc="-10" dirty="0">
                          <a:solidFill>
                            <a:srgbClr val="333333"/>
                          </a:solidFill>
                          <a:latin typeface="Verdana"/>
                          <a:cs typeface="Verdana"/>
                        </a:rPr>
                        <a:t> </a:t>
                      </a:r>
                      <a:r>
                        <a:rPr sz="800" spc="-5" dirty="0">
                          <a:solidFill>
                            <a:srgbClr val="333333"/>
                          </a:solidFill>
                          <a:latin typeface="Verdana"/>
                          <a:cs typeface="Verdana"/>
                        </a:rPr>
                        <a:t>συντακτών,</a:t>
                      </a:r>
                      <a:r>
                        <a:rPr sz="800" dirty="0">
                          <a:solidFill>
                            <a:srgbClr val="333333"/>
                          </a:solidFill>
                          <a:latin typeface="Verdana"/>
                          <a:cs typeface="Verdana"/>
                        </a:rPr>
                        <a:t> </a:t>
                      </a:r>
                      <a:r>
                        <a:rPr sz="800" spc="-5" dirty="0">
                          <a:solidFill>
                            <a:srgbClr val="333333"/>
                          </a:solidFill>
                          <a:latin typeface="Verdana"/>
                          <a:cs typeface="Verdana"/>
                        </a:rPr>
                        <a:t>και</a:t>
                      </a:r>
                      <a:r>
                        <a:rPr sz="800" spc="15" dirty="0">
                          <a:solidFill>
                            <a:srgbClr val="333333"/>
                          </a:solidFill>
                          <a:latin typeface="Verdana"/>
                          <a:cs typeface="Verdana"/>
                        </a:rPr>
                        <a:t> </a:t>
                      </a:r>
                      <a:r>
                        <a:rPr sz="800" dirty="0">
                          <a:solidFill>
                            <a:srgbClr val="333333"/>
                          </a:solidFill>
                          <a:latin typeface="Verdana"/>
                          <a:cs typeface="Verdana"/>
                        </a:rPr>
                        <a:t>η </a:t>
                      </a:r>
                      <a:r>
                        <a:rPr sz="800" spc="-5" dirty="0">
                          <a:solidFill>
                            <a:srgbClr val="333333"/>
                          </a:solidFill>
                          <a:latin typeface="Verdana"/>
                          <a:cs typeface="Verdana"/>
                        </a:rPr>
                        <a:t>Επιτροπή δεν</a:t>
                      </a:r>
                      <a:r>
                        <a:rPr sz="800" spc="10" dirty="0">
                          <a:solidFill>
                            <a:srgbClr val="333333"/>
                          </a:solidFill>
                          <a:latin typeface="Verdana"/>
                          <a:cs typeface="Verdana"/>
                        </a:rPr>
                        <a:t> </a:t>
                      </a:r>
                      <a:r>
                        <a:rPr sz="800" spc="-5" dirty="0">
                          <a:solidFill>
                            <a:srgbClr val="333333"/>
                          </a:solidFill>
                          <a:latin typeface="Verdana"/>
                          <a:cs typeface="Verdana"/>
                        </a:rPr>
                        <a:t>μπορεί </a:t>
                      </a:r>
                      <a:r>
                        <a:rPr sz="800" spc="-300" dirty="0">
                          <a:solidFill>
                            <a:srgbClr val="333333"/>
                          </a:solidFill>
                          <a:latin typeface="Verdana"/>
                          <a:cs typeface="Verdana"/>
                        </a:rPr>
                        <a:t> </a:t>
                      </a:r>
                      <a:r>
                        <a:rPr sz="800" spc="-5" dirty="0">
                          <a:solidFill>
                            <a:srgbClr val="333333"/>
                          </a:solidFill>
                          <a:latin typeface="Verdana"/>
                          <a:cs typeface="Verdana"/>
                        </a:rPr>
                        <a:t>να αναλάβει</a:t>
                      </a:r>
                      <a:r>
                        <a:rPr sz="800" dirty="0">
                          <a:solidFill>
                            <a:srgbClr val="333333"/>
                          </a:solidFill>
                          <a:latin typeface="Verdana"/>
                          <a:cs typeface="Verdana"/>
                        </a:rPr>
                        <a:t> </a:t>
                      </a:r>
                      <a:r>
                        <a:rPr sz="800" spc="-5" dirty="0">
                          <a:solidFill>
                            <a:srgbClr val="333333"/>
                          </a:solidFill>
                          <a:latin typeface="Verdana"/>
                          <a:cs typeface="Verdana"/>
                        </a:rPr>
                        <a:t>την</a:t>
                      </a:r>
                      <a:r>
                        <a:rPr sz="800" dirty="0">
                          <a:solidFill>
                            <a:srgbClr val="333333"/>
                          </a:solidFill>
                          <a:latin typeface="Verdana"/>
                          <a:cs typeface="Verdana"/>
                        </a:rPr>
                        <a:t> ευθύνη</a:t>
                      </a:r>
                      <a:r>
                        <a:rPr sz="800" spc="-10" dirty="0">
                          <a:solidFill>
                            <a:srgbClr val="333333"/>
                          </a:solidFill>
                          <a:latin typeface="Verdana"/>
                          <a:cs typeface="Verdana"/>
                        </a:rPr>
                        <a:t> </a:t>
                      </a:r>
                      <a:r>
                        <a:rPr sz="800" dirty="0">
                          <a:solidFill>
                            <a:srgbClr val="333333"/>
                          </a:solidFill>
                          <a:latin typeface="Verdana"/>
                          <a:cs typeface="Verdana"/>
                        </a:rPr>
                        <a:t>για </a:t>
                      </a:r>
                      <a:r>
                        <a:rPr sz="800" spc="-5" dirty="0">
                          <a:solidFill>
                            <a:srgbClr val="333333"/>
                          </a:solidFill>
                          <a:latin typeface="Verdana"/>
                          <a:cs typeface="Verdana"/>
                        </a:rPr>
                        <a:t>οποιαδήποτε</a:t>
                      </a:r>
                      <a:r>
                        <a:rPr sz="800" spc="-15" dirty="0">
                          <a:solidFill>
                            <a:srgbClr val="333333"/>
                          </a:solidFill>
                          <a:latin typeface="Verdana"/>
                          <a:cs typeface="Verdana"/>
                        </a:rPr>
                        <a:t> </a:t>
                      </a:r>
                      <a:r>
                        <a:rPr sz="800" spc="-5" dirty="0">
                          <a:solidFill>
                            <a:srgbClr val="333333"/>
                          </a:solidFill>
                          <a:latin typeface="Verdana"/>
                          <a:cs typeface="Verdana"/>
                        </a:rPr>
                        <a:t>χρήση</a:t>
                      </a:r>
                      <a:r>
                        <a:rPr sz="800" dirty="0">
                          <a:solidFill>
                            <a:srgbClr val="333333"/>
                          </a:solidFill>
                          <a:latin typeface="Verdana"/>
                          <a:cs typeface="Verdana"/>
                        </a:rPr>
                        <a:t> </a:t>
                      </a:r>
                      <a:r>
                        <a:rPr sz="800" spc="-5" dirty="0">
                          <a:solidFill>
                            <a:srgbClr val="333333"/>
                          </a:solidFill>
                          <a:latin typeface="Verdana"/>
                          <a:cs typeface="Verdana"/>
                        </a:rPr>
                        <a:t>των </a:t>
                      </a:r>
                      <a:r>
                        <a:rPr sz="800" dirty="0">
                          <a:solidFill>
                            <a:srgbClr val="333333"/>
                          </a:solidFill>
                          <a:latin typeface="Verdana"/>
                          <a:cs typeface="Verdana"/>
                        </a:rPr>
                        <a:t>πληροφοριών</a:t>
                      </a:r>
                      <a:r>
                        <a:rPr sz="800" spc="-10" dirty="0">
                          <a:solidFill>
                            <a:srgbClr val="333333"/>
                          </a:solidFill>
                          <a:latin typeface="Verdana"/>
                          <a:cs typeface="Verdana"/>
                        </a:rPr>
                        <a:t> </a:t>
                      </a:r>
                      <a:r>
                        <a:rPr sz="800" dirty="0">
                          <a:solidFill>
                            <a:srgbClr val="333333"/>
                          </a:solidFill>
                          <a:latin typeface="Verdana"/>
                          <a:cs typeface="Verdana"/>
                        </a:rPr>
                        <a:t>που</a:t>
                      </a:r>
                      <a:r>
                        <a:rPr sz="800" spc="-5" dirty="0">
                          <a:solidFill>
                            <a:srgbClr val="333333"/>
                          </a:solidFill>
                          <a:latin typeface="Verdana"/>
                          <a:cs typeface="Verdana"/>
                        </a:rPr>
                        <a:t> περιέχονται</a:t>
                      </a:r>
                      <a:r>
                        <a:rPr sz="800" dirty="0">
                          <a:solidFill>
                            <a:srgbClr val="333333"/>
                          </a:solidFill>
                          <a:latin typeface="Verdana"/>
                          <a:cs typeface="Verdana"/>
                        </a:rPr>
                        <a:t> </a:t>
                      </a:r>
                      <a:r>
                        <a:rPr sz="800" spc="-5" dirty="0">
                          <a:solidFill>
                            <a:srgbClr val="333333"/>
                          </a:solidFill>
                          <a:latin typeface="Verdana"/>
                          <a:cs typeface="Verdana"/>
                        </a:rPr>
                        <a:t>σε</a:t>
                      </a:r>
                      <a:r>
                        <a:rPr sz="800" spc="-10" dirty="0">
                          <a:solidFill>
                            <a:srgbClr val="333333"/>
                          </a:solidFill>
                          <a:latin typeface="Verdana"/>
                          <a:cs typeface="Verdana"/>
                        </a:rPr>
                        <a:t> </a:t>
                      </a:r>
                      <a:r>
                        <a:rPr sz="800" spc="-5" dirty="0">
                          <a:solidFill>
                            <a:srgbClr val="333333"/>
                          </a:solidFill>
                          <a:latin typeface="Verdana"/>
                          <a:cs typeface="Verdana"/>
                        </a:rPr>
                        <a:t>αυτήν.</a:t>
                      </a:r>
                      <a:endParaRPr sz="800" dirty="0">
                        <a:latin typeface="Verdana"/>
                        <a:cs typeface="Verdana"/>
                      </a:endParaRPr>
                    </a:p>
                  </a:txBody>
                  <a:tcPr marL="0" marR="0" marT="28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484410">
                <a:tc>
                  <a:txBody>
                    <a:bodyPr/>
                    <a:lstStyle/>
                    <a:p>
                      <a:pPr>
                        <a:lnSpc>
                          <a:spcPct val="100000"/>
                        </a:lnSpc>
                        <a:spcBef>
                          <a:spcPts val="10"/>
                        </a:spcBef>
                      </a:pPr>
                      <a:endParaRPr sz="800">
                        <a:latin typeface="Times New Roman"/>
                        <a:cs typeface="Times New Roman"/>
                      </a:endParaRPr>
                    </a:p>
                    <a:p>
                      <a:pPr marL="76200">
                        <a:lnSpc>
                          <a:spcPct val="100000"/>
                        </a:lnSpc>
                      </a:pPr>
                      <a:r>
                        <a:rPr sz="800" b="1" dirty="0">
                          <a:latin typeface="Verdana"/>
                          <a:cs typeface="Verdana"/>
                        </a:rPr>
                        <a:t>EN</a:t>
                      </a:r>
                      <a:endParaRPr sz="800">
                        <a:latin typeface="Verdana"/>
                        <a:cs typeface="Verdana"/>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800" dirty="0">
                        <a:latin typeface="Times New Roman"/>
                        <a:cs typeface="Times New Roman"/>
                      </a:endParaRPr>
                    </a:p>
                    <a:p>
                      <a:pPr marL="68580" marR="327025">
                        <a:lnSpc>
                          <a:spcPct val="101099"/>
                        </a:lnSpc>
                      </a:pPr>
                      <a:r>
                        <a:rPr sz="800" spc="-5" dirty="0">
                          <a:latin typeface="Verdana"/>
                          <a:cs typeface="Verdana"/>
                        </a:rPr>
                        <a:t>The</a:t>
                      </a:r>
                      <a:r>
                        <a:rPr sz="800" dirty="0">
                          <a:latin typeface="Verdana"/>
                          <a:cs typeface="Verdana"/>
                        </a:rPr>
                        <a:t> </a:t>
                      </a:r>
                      <a:r>
                        <a:rPr sz="800" spc="-5" dirty="0">
                          <a:latin typeface="Verdana"/>
                          <a:cs typeface="Verdana"/>
                        </a:rPr>
                        <a:t>European Commission</a:t>
                      </a:r>
                      <a:r>
                        <a:rPr sz="800" spc="-5" dirty="0">
                          <a:solidFill>
                            <a:srgbClr val="333333"/>
                          </a:solidFill>
                          <a:latin typeface="Verdana"/>
                          <a:cs typeface="Verdana"/>
                        </a:rPr>
                        <a:t>'</a:t>
                      </a:r>
                      <a:r>
                        <a:rPr sz="800" spc="-5" dirty="0">
                          <a:latin typeface="Verdana"/>
                          <a:cs typeface="Verdana"/>
                        </a:rPr>
                        <a:t>s</a:t>
                      </a:r>
                      <a:r>
                        <a:rPr sz="800" dirty="0">
                          <a:latin typeface="Verdana"/>
                          <a:cs typeface="Verdana"/>
                        </a:rPr>
                        <a:t> </a:t>
                      </a:r>
                      <a:r>
                        <a:rPr sz="800" spc="-5" dirty="0">
                          <a:latin typeface="Verdana"/>
                          <a:cs typeface="Verdana"/>
                        </a:rPr>
                        <a:t>support</a:t>
                      </a:r>
                      <a:r>
                        <a:rPr sz="800" spc="5" dirty="0">
                          <a:latin typeface="Verdana"/>
                          <a:cs typeface="Verdana"/>
                        </a:rPr>
                        <a:t> </a:t>
                      </a:r>
                      <a:r>
                        <a:rPr sz="800" spc="-5" dirty="0">
                          <a:latin typeface="Verdana"/>
                          <a:cs typeface="Verdana"/>
                        </a:rPr>
                        <a:t>for</a:t>
                      </a:r>
                      <a:r>
                        <a:rPr sz="800" dirty="0">
                          <a:latin typeface="Verdana"/>
                          <a:cs typeface="Verdana"/>
                        </a:rPr>
                        <a:t> </a:t>
                      </a:r>
                      <a:r>
                        <a:rPr sz="800" spc="-5" dirty="0">
                          <a:latin typeface="Verdana"/>
                          <a:cs typeface="Verdana"/>
                        </a:rPr>
                        <a:t>the</a:t>
                      </a:r>
                      <a:r>
                        <a:rPr sz="800" dirty="0">
                          <a:latin typeface="Verdana"/>
                          <a:cs typeface="Verdana"/>
                        </a:rPr>
                        <a:t> </a:t>
                      </a:r>
                      <a:r>
                        <a:rPr sz="800" spc="-5" dirty="0">
                          <a:latin typeface="Verdana"/>
                          <a:cs typeface="Verdana"/>
                        </a:rPr>
                        <a:t>production </a:t>
                      </a:r>
                      <a:r>
                        <a:rPr sz="800" dirty="0">
                          <a:latin typeface="Verdana"/>
                          <a:cs typeface="Verdana"/>
                        </a:rPr>
                        <a:t>of</a:t>
                      </a:r>
                      <a:r>
                        <a:rPr sz="800" spc="-5" dirty="0">
                          <a:latin typeface="Verdana"/>
                          <a:cs typeface="Verdana"/>
                        </a:rPr>
                        <a:t> this</a:t>
                      </a:r>
                      <a:r>
                        <a:rPr sz="800" dirty="0">
                          <a:latin typeface="Verdana"/>
                          <a:cs typeface="Verdana"/>
                        </a:rPr>
                        <a:t> </a:t>
                      </a:r>
                      <a:r>
                        <a:rPr sz="800" spc="-5" dirty="0">
                          <a:latin typeface="Verdana"/>
                          <a:cs typeface="Verdana"/>
                        </a:rPr>
                        <a:t>publication</a:t>
                      </a:r>
                      <a:r>
                        <a:rPr sz="800" dirty="0">
                          <a:latin typeface="Verdana"/>
                          <a:cs typeface="Verdana"/>
                        </a:rPr>
                        <a:t> </a:t>
                      </a:r>
                      <a:r>
                        <a:rPr sz="800" spc="-5" dirty="0">
                          <a:latin typeface="Verdana"/>
                          <a:cs typeface="Verdana"/>
                        </a:rPr>
                        <a:t>does</a:t>
                      </a:r>
                      <a:r>
                        <a:rPr sz="800" dirty="0">
                          <a:latin typeface="Verdana"/>
                          <a:cs typeface="Verdana"/>
                        </a:rPr>
                        <a:t> </a:t>
                      </a:r>
                      <a:r>
                        <a:rPr sz="800" spc="-5" dirty="0">
                          <a:latin typeface="Verdana"/>
                          <a:cs typeface="Verdana"/>
                        </a:rPr>
                        <a:t>not</a:t>
                      </a:r>
                      <a:r>
                        <a:rPr sz="800" spc="5" dirty="0">
                          <a:latin typeface="Verdana"/>
                          <a:cs typeface="Verdana"/>
                        </a:rPr>
                        <a:t> </a:t>
                      </a:r>
                      <a:r>
                        <a:rPr sz="800" spc="-5" dirty="0">
                          <a:latin typeface="Verdana"/>
                          <a:cs typeface="Verdana"/>
                        </a:rPr>
                        <a:t>constitute</a:t>
                      </a:r>
                      <a:r>
                        <a:rPr sz="800" dirty="0">
                          <a:latin typeface="Verdana"/>
                          <a:cs typeface="Verdana"/>
                        </a:rPr>
                        <a:t> an </a:t>
                      </a:r>
                      <a:r>
                        <a:rPr sz="800" spc="5" dirty="0">
                          <a:latin typeface="Verdana"/>
                          <a:cs typeface="Verdana"/>
                        </a:rPr>
                        <a:t> </a:t>
                      </a:r>
                      <a:r>
                        <a:rPr sz="800" spc="-5" dirty="0">
                          <a:latin typeface="Verdana"/>
                          <a:cs typeface="Verdana"/>
                        </a:rPr>
                        <a:t>endorsement</a:t>
                      </a:r>
                      <a:r>
                        <a:rPr sz="800" dirty="0">
                          <a:latin typeface="Verdana"/>
                          <a:cs typeface="Verdana"/>
                        </a:rPr>
                        <a:t> of</a:t>
                      </a:r>
                      <a:r>
                        <a:rPr sz="800" spc="-5" dirty="0">
                          <a:latin typeface="Verdana"/>
                          <a:cs typeface="Verdana"/>
                        </a:rPr>
                        <a:t> the</a:t>
                      </a:r>
                      <a:r>
                        <a:rPr sz="800" dirty="0">
                          <a:latin typeface="Verdana"/>
                          <a:cs typeface="Verdana"/>
                        </a:rPr>
                        <a:t> </a:t>
                      </a:r>
                      <a:r>
                        <a:rPr sz="800" spc="-5" dirty="0">
                          <a:latin typeface="Verdana"/>
                          <a:cs typeface="Verdana"/>
                        </a:rPr>
                        <a:t>contents, which</a:t>
                      </a:r>
                      <a:r>
                        <a:rPr sz="800" spc="5" dirty="0">
                          <a:latin typeface="Verdana"/>
                          <a:cs typeface="Verdana"/>
                        </a:rPr>
                        <a:t> </a:t>
                      </a:r>
                      <a:r>
                        <a:rPr sz="800" spc="-5" dirty="0">
                          <a:latin typeface="Verdana"/>
                          <a:cs typeface="Verdana"/>
                        </a:rPr>
                        <a:t>reflect</a:t>
                      </a:r>
                      <a:r>
                        <a:rPr sz="800" dirty="0">
                          <a:latin typeface="Verdana"/>
                          <a:cs typeface="Verdana"/>
                        </a:rPr>
                        <a:t> </a:t>
                      </a:r>
                      <a:r>
                        <a:rPr sz="800" spc="-5" dirty="0">
                          <a:latin typeface="Verdana"/>
                          <a:cs typeface="Verdana"/>
                        </a:rPr>
                        <a:t>the views</a:t>
                      </a:r>
                      <a:r>
                        <a:rPr sz="800" spc="10" dirty="0">
                          <a:latin typeface="Verdana"/>
                          <a:cs typeface="Verdana"/>
                        </a:rPr>
                        <a:t> </a:t>
                      </a:r>
                      <a:r>
                        <a:rPr sz="800" spc="-5" dirty="0">
                          <a:latin typeface="Verdana"/>
                          <a:cs typeface="Verdana"/>
                        </a:rPr>
                        <a:t>only </a:t>
                      </a:r>
                      <a:r>
                        <a:rPr sz="800" dirty="0">
                          <a:latin typeface="Verdana"/>
                          <a:cs typeface="Verdana"/>
                        </a:rPr>
                        <a:t>of</a:t>
                      </a:r>
                      <a:r>
                        <a:rPr sz="800" spc="-5" dirty="0">
                          <a:latin typeface="Verdana"/>
                          <a:cs typeface="Verdana"/>
                        </a:rPr>
                        <a:t> the</a:t>
                      </a:r>
                      <a:r>
                        <a:rPr sz="800" dirty="0">
                          <a:latin typeface="Verdana"/>
                          <a:cs typeface="Verdana"/>
                        </a:rPr>
                        <a:t> </a:t>
                      </a:r>
                      <a:r>
                        <a:rPr sz="800" spc="-5" dirty="0">
                          <a:latin typeface="Verdana"/>
                          <a:cs typeface="Verdana"/>
                        </a:rPr>
                        <a:t>authors,</a:t>
                      </a:r>
                      <a:r>
                        <a:rPr sz="800" spc="5" dirty="0">
                          <a:latin typeface="Verdana"/>
                          <a:cs typeface="Verdana"/>
                        </a:rPr>
                        <a:t> </a:t>
                      </a:r>
                      <a:r>
                        <a:rPr sz="800" spc="-5" dirty="0">
                          <a:latin typeface="Verdana"/>
                          <a:cs typeface="Verdana"/>
                        </a:rPr>
                        <a:t>and </a:t>
                      </a:r>
                      <a:r>
                        <a:rPr sz="800" dirty="0">
                          <a:latin typeface="Verdana"/>
                          <a:cs typeface="Verdana"/>
                        </a:rPr>
                        <a:t>the Commission</a:t>
                      </a:r>
                      <a:r>
                        <a:rPr sz="800" spc="-5" dirty="0">
                          <a:latin typeface="Verdana"/>
                          <a:cs typeface="Verdana"/>
                        </a:rPr>
                        <a:t> cannot</a:t>
                      </a:r>
                      <a:r>
                        <a:rPr sz="800" spc="5" dirty="0">
                          <a:latin typeface="Verdana"/>
                          <a:cs typeface="Verdana"/>
                        </a:rPr>
                        <a:t> </a:t>
                      </a:r>
                      <a:r>
                        <a:rPr sz="800" dirty="0">
                          <a:latin typeface="Verdana"/>
                          <a:cs typeface="Verdana"/>
                        </a:rPr>
                        <a:t>be </a:t>
                      </a:r>
                      <a:r>
                        <a:rPr sz="800" spc="-300" dirty="0">
                          <a:latin typeface="Verdana"/>
                          <a:cs typeface="Verdana"/>
                        </a:rPr>
                        <a:t> </a:t>
                      </a:r>
                      <a:r>
                        <a:rPr sz="800" spc="-5" dirty="0">
                          <a:latin typeface="Verdana"/>
                          <a:cs typeface="Verdana"/>
                        </a:rPr>
                        <a:t>held responsible for</a:t>
                      </a:r>
                      <a:r>
                        <a:rPr sz="800" dirty="0">
                          <a:latin typeface="Verdana"/>
                          <a:cs typeface="Verdana"/>
                        </a:rPr>
                        <a:t> </a:t>
                      </a:r>
                      <a:r>
                        <a:rPr sz="800" spc="-5" dirty="0">
                          <a:latin typeface="Verdana"/>
                          <a:cs typeface="Verdana"/>
                        </a:rPr>
                        <a:t>any</a:t>
                      </a:r>
                      <a:r>
                        <a:rPr sz="800" spc="-10" dirty="0">
                          <a:latin typeface="Verdana"/>
                          <a:cs typeface="Verdana"/>
                        </a:rPr>
                        <a:t> </a:t>
                      </a:r>
                      <a:r>
                        <a:rPr sz="800" spc="-5" dirty="0">
                          <a:latin typeface="Verdana"/>
                          <a:cs typeface="Verdana"/>
                        </a:rPr>
                        <a:t>use</a:t>
                      </a:r>
                      <a:r>
                        <a:rPr sz="800" dirty="0">
                          <a:latin typeface="Verdana"/>
                          <a:cs typeface="Verdana"/>
                        </a:rPr>
                        <a:t> </a:t>
                      </a:r>
                      <a:r>
                        <a:rPr sz="800" spc="-5" dirty="0">
                          <a:latin typeface="Verdana"/>
                          <a:cs typeface="Verdana"/>
                        </a:rPr>
                        <a:t>which</a:t>
                      </a:r>
                      <a:r>
                        <a:rPr sz="800" spc="-15" dirty="0">
                          <a:latin typeface="Verdana"/>
                          <a:cs typeface="Verdana"/>
                        </a:rPr>
                        <a:t> </a:t>
                      </a:r>
                      <a:r>
                        <a:rPr sz="800" dirty="0">
                          <a:latin typeface="Verdana"/>
                          <a:cs typeface="Verdana"/>
                        </a:rPr>
                        <a:t>may</a:t>
                      </a:r>
                      <a:r>
                        <a:rPr sz="800" spc="-5" dirty="0">
                          <a:latin typeface="Verdana"/>
                          <a:cs typeface="Verdana"/>
                        </a:rPr>
                        <a:t> </a:t>
                      </a:r>
                      <a:r>
                        <a:rPr sz="800" dirty="0">
                          <a:latin typeface="Verdana"/>
                          <a:cs typeface="Verdana"/>
                        </a:rPr>
                        <a:t>be</a:t>
                      </a:r>
                      <a:r>
                        <a:rPr sz="800" spc="-5" dirty="0">
                          <a:latin typeface="Verdana"/>
                          <a:cs typeface="Verdana"/>
                        </a:rPr>
                        <a:t> </a:t>
                      </a:r>
                      <a:r>
                        <a:rPr sz="800" dirty="0">
                          <a:latin typeface="Verdana"/>
                          <a:cs typeface="Verdana"/>
                        </a:rPr>
                        <a:t>made of</a:t>
                      </a:r>
                      <a:r>
                        <a:rPr sz="800" spc="-10" dirty="0">
                          <a:latin typeface="Verdana"/>
                          <a:cs typeface="Verdana"/>
                        </a:rPr>
                        <a:t> </a:t>
                      </a:r>
                      <a:r>
                        <a:rPr sz="800" dirty="0">
                          <a:latin typeface="Verdana"/>
                          <a:cs typeface="Verdana"/>
                        </a:rPr>
                        <a:t>the </a:t>
                      </a:r>
                      <a:r>
                        <a:rPr sz="800" spc="-5" dirty="0">
                          <a:latin typeface="Verdana"/>
                          <a:cs typeface="Verdana"/>
                        </a:rPr>
                        <a:t>information</a:t>
                      </a:r>
                      <a:r>
                        <a:rPr sz="800" spc="-10" dirty="0">
                          <a:latin typeface="Verdana"/>
                          <a:cs typeface="Verdana"/>
                        </a:rPr>
                        <a:t> </a:t>
                      </a:r>
                      <a:r>
                        <a:rPr sz="800" spc="-5" dirty="0">
                          <a:latin typeface="Verdana"/>
                          <a:cs typeface="Verdana"/>
                        </a:rPr>
                        <a:t>contained</a:t>
                      </a:r>
                      <a:r>
                        <a:rPr sz="800" dirty="0">
                          <a:latin typeface="Verdana"/>
                          <a:cs typeface="Verdana"/>
                        </a:rPr>
                        <a:t> </a:t>
                      </a:r>
                      <a:r>
                        <a:rPr sz="800" spc="-5" dirty="0">
                          <a:latin typeface="Verdana"/>
                          <a:cs typeface="Verdana"/>
                        </a:rPr>
                        <a:t>therein.</a:t>
                      </a:r>
                      <a:endParaRPr sz="800" dirty="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485499">
                <a:tc>
                  <a:txBody>
                    <a:bodyPr/>
                    <a:lstStyle/>
                    <a:p>
                      <a:pPr>
                        <a:lnSpc>
                          <a:spcPct val="100000"/>
                        </a:lnSpc>
                        <a:spcBef>
                          <a:spcPts val="20"/>
                        </a:spcBef>
                      </a:pPr>
                      <a:endParaRPr sz="800">
                        <a:latin typeface="Times New Roman"/>
                        <a:cs typeface="Times New Roman"/>
                      </a:endParaRPr>
                    </a:p>
                    <a:p>
                      <a:pPr marL="85090">
                        <a:lnSpc>
                          <a:spcPct val="100000"/>
                        </a:lnSpc>
                      </a:pPr>
                      <a:r>
                        <a:rPr sz="800" b="1" dirty="0">
                          <a:latin typeface="Verdana"/>
                          <a:cs typeface="Verdana"/>
                        </a:rPr>
                        <a:t>ES</a:t>
                      </a:r>
                      <a:endParaRPr sz="80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800" dirty="0">
                        <a:latin typeface="Times New Roman"/>
                        <a:cs typeface="Times New Roman"/>
                      </a:endParaRPr>
                    </a:p>
                    <a:p>
                      <a:pPr marL="68580" marR="163830">
                        <a:lnSpc>
                          <a:spcPct val="101099"/>
                        </a:lnSpc>
                      </a:pPr>
                      <a:r>
                        <a:rPr sz="800" spc="-5" dirty="0">
                          <a:solidFill>
                            <a:srgbClr val="333333"/>
                          </a:solidFill>
                          <a:latin typeface="Verdana"/>
                          <a:cs typeface="Verdana"/>
                        </a:rPr>
                        <a:t>El </a:t>
                      </a:r>
                      <a:r>
                        <a:rPr sz="800" dirty="0">
                          <a:solidFill>
                            <a:srgbClr val="333333"/>
                          </a:solidFill>
                          <a:latin typeface="Verdana"/>
                          <a:cs typeface="Verdana"/>
                        </a:rPr>
                        <a:t>apoyo de la </a:t>
                      </a:r>
                      <a:r>
                        <a:rPr sz="800" spc="-5" dirty="0">
                          <a:solidFill>
                            <a:srgbClr val="333333"/>
                          </a:solidFill>
                          <a:latin typeface="Verdana"/>
                          <a:cs typeface="Verdana"/>
                        </a:rPr>
                        <a:t>Comisión </a:t>
                      </a:r>
                      <a:r>
                        <a:rPr sz="800" dirty="0">
                          <a:solidFill>
                            <a:srgbClr val="333333"/>
                          </a:solidFill>
                          <a:latin typeface="Verdana"/>
                          <a:cs typeface="Verdana"/>
                        </a:rPr>
                        <a:t>Europea para la </a:t>
                      </a:r>
                      <a:r>
                        <a:rPr sz="800" spc="-5" dirty="0">
                          <a:solidFill>
                            <a:srgbClr val="333333"/>
                          </a:solidFill>
                          <a:latin typeface="Verdana"/>
                          <a:cs typeface="Verdana"/>
                        </a:rPr>
                        <a:t>producción </a:t>
                      </a:r>
                      <a:r>
                        <a:rPr sz="800" dirty="0">
                          <a:solidFill>
                            <a:srgbClr val="333333"/>
                          </a:solidFill>
                          <a:latin typeface="Verdana"/>
                          <a:cs typeface="Verdana"/>
                        </a:rPr>
                        <a:t>de esta </a:t>
                      </a:r>
                      <a:r>
                        <a:rPr sz="800" spc="-5" dirty="0">
                          <a:solidFill>
                            <a:srgbClr val="333333"/>
                          </a:solidFill>
                          <a:latin typeface="Verdana"/>
                          <a:cs typeface="Verdana"/>
                        </a:rPr>
                        <a:t>publicación no constituye </a:t>
                      </a:r>
                      <a:r>
                        <a:rPr sz="800" spc="-10" dirty="0">
                          <a:solidFill>
                            <a:srgbClr val="333333"/>
                          </a:solidFill>
                          <a:latin typeface="Verdana"/>
                          <a:cs typeface="Verdana"/>
                        </a:rPr>
                        <a:t>una </a:t>
                      </a:r>
                      <a:r>
                        <a:rPr sz="800" dirty="0">
                          <a:solidFill>
                            <a:srgbClr val="333333"/>
                          </a:solidFill>
                          <a:latin typeface="Verdana"/>
                          <a:cs typeface="Verdana"/>
                        </a:rPr>
                        <a:t>aprobación del </a:t>
                      </a:r>
                      <a:r>
                        <a:rPr sz="800" spc="5" dirty="0">
                          <a:solidFill>
                            <a:srgbClr val="333333"/>
                          </a:solidFill>
                          <a:latin typeface="Verdana"/>
                          <a:cs typeface="Verdana"/>
                        </a:rPr>
                        <a:t> </a:t>
                      </a:r>
                      <a:r>
                        <a:rPr sz="800" spc="-5" dirty="0">
                          <a:solidFill>
                            <a:srgbClr val="333333"/>
                          </a:solidFill>
                          <a:latin typeface="Verdana"/>
                          <a:cs typeface="Verdana"/>
                        </a:rPr>
                        <a:t>contenido,</a:t>
                      </a:r>
                      <a:r>
                        <a:rPr sz="800" spc="-10" dirty="0">
                          <a:solidFill>
                            <a:srgbClr val="333333"/>
                          </a:solidFill>
                          <a:latin typeface="Verdana"/>
                          <a:cs typeface="Verdana"/>
                        </a:rPr>
                        <a:t> </a:t>
                      </a:r>
                      <a:r>
                        <a:rPr sz="800" dirty="0">
                          <a:solidFill>
                            <a:srgbClr val="333333"/>
                          </a:solidFill>
                          <a:latin typeface="Verdana"/>
                          <a:cs typeface="Verdana"/>
                        </a:rPr>
                        <a:t>el</a:t>
                      </a:r>
                      <a:r>
                        <a:rPr sz="800" spc="5" dirty="0">
                          <a:solidFill>
                            <a:srgbClr val="333333"/>
                          </a:solidFill>
                          <a:latin typeface="Verdana"/>
                          <a:cs typeface="Verdana"/>
                        </a:rPr>
                        <a:t> </a:t>
                      </a:r>
                      <a:r>
                        <a:rPr sz="800" spc="-5" dirty="0">
                          <a:solidFill>
                            <a:srgbClr val="333333"/>
                          </a:solidFill>
                          <a:latin typeface="Verdana"/>
                          <a:cs typeface="Verdana"/>
                        </a:rPr>
                        <a:t>cual</a:t>
                      </a:r>
                      <a:r>
                        <a:rPr sz="800" spc="5" dirty="0">
                          <a:solidFill>
                            <a:srgbClr val="333333"/>
                          </a:solidFill>
                          <a:latin typeface="Verdana"/>
                          <a:cs typeface="Verdana"/>
                        </a:rPr>
                        <a:t> </a:t>
                      </a:r>
                      <a:r>
                        <a:rPr sz="800" spc="-5" dirty="0">
                          <a:solidFill>
                            <a:srgbClr val="333333"/>
                          </a:solidFill>
                          <a:latin typeface="Verdana"/>
                          <a:cs typeface="Verdana"/>
                        </a:rPr>
                        <a:t>refleja</a:t>
                      </a:r>
                      <a:r>
                        <a:rPr sz="800" dirty="0">
                          <a:solidFill>
                            <a:srgbClr val="333333"/>
                          </a:solidFill>
                          <a:latin typeface="Verdana"/>
                          <a:cs typeface="Verdana"/>
                        </a:rPr>
                        <a:t> </a:t>
                      </a:r>
                      <a:r>
                        <a:rPr sz="800" spc="-5" dirty="0">
                          <a:solidFill>
                            <a:srgbClr val="333333"/>
                          </a:solidFill>
                          <a:latin typeface="Verdana"/>
                          <a:cs typeface="Verdana"/>
                        </a:rPr>
                        <a:t>únicamente </a:t>
                      </a:r>
                      <a:r>
                        <a:rPr sz="800" dirty="0">
                          <a:solidFill>
                            <a:srgbClr val="333333"/>
                          </a:solidFill>
                          <a:latin typeface="Verdana"/>
                          <a:cs typeface="Verdana"/>
                        </a:rPr>
                        <a:t>las</a:t>
                      </a:r>
                      <a:r>
                        <a:rPr sz="800" spc="-5" dirty="0">
                          <a:solidFill>
                            <a:srgbClr val="333333"/>
                          </a:solidFill>
                          <a:latin typeface="Verdana"/>
                          <a:cs typeface="Verdana"/>
                        </a:rPr>
                        <a:t> opiniones</a:t>
                      </a:r>
                      <a:r>
                        <a:rPr sz="800" dirty="0">
                          <a:solidFill>
                            <a:srgbClr val="333333"/>
                          </a:solidFill>
                          <a:latin typeface="Verdana"/>
                          <a:cs typeface="Verdana"/>
                        </a:rPr>
                        <a:t> de los </a:t>
                      </a:r>
                      <a:r>
                        <a:rPr sz="800" spc="-5" dirty="0">
                          <a:solidFill>
                            <a:srgbClr val="333333"/>
                          </a:solidFill>
                          <a:latin typeface="Verdana"/>
                          <a:cs typeface="Verdana"/>
                        </a:rPr>
                        <a:t>autores,</a:t>
                      </a:r>
                      <a:r>
                        <a:rPr sz="800" spc="-10" dirty="0">
                          <a:solidFill>
                            <a:srgbClr val="333333"/>
                          </a:solidFill>
                          <a:latin typeface="Verdana"/>
                          <a:cs typeface="Verdana"/>
                        </a:rPr>
                        <a:t> </a:t>
                      </a:r>
                      <a:r>
                        <a:rPr sz="800" dirty="0">
                          <a:solidFill>
                            <a:srgbClr val="333333"/>
                          </a:solidFill>
                          <a:latin typeface="Verdana"/>
                          <a:cs typeface="Verdana"/>
                        </a:rPr>
                        <a:t>y</a:t>
                      </a:r>
                      <a:r>
                        <a:rPr sz="800" spc="-5" dirty="0">
                          <a:solidFill>
                            <a:srgbClr val="333333"/>
                          </a:solidFill>
                          <a:latin typeface="Verdana"/>
                          <a:cs typeface="Verdana"/>
                        </a:rPr>
                        <a:t> </a:t>
                      </a:r>
                      <a:r>
                        <a:rPr sz="800" dirty="0">
                          <a:solidFill>
                            <a:srgbClr val="333333"/>
                          </a:solidFill>
                          <a:latin typeface="Verdana"/>
                          <a:cs typeface="Verdana"/>
                        </a:rPr>
                        <a:t>la </a:t>
                      </a:r>
                      <a:r>
                        <a:rPr sz="800" spc="-5" dirty="0">
                          <a:solidFill>
                            <a:srgbClr val="333333"/>
                          </a:solidFill>
                          <a:latin typeface="Verdana"/>
                          <a:cs typeface="Verdana"/>
                        </a:rPr>
                        <a:t>Comisión no</a:t>
                      </a:r>
                      <a:r>
                        <a:rPr sz="800" spc="5" dirty="0">
                          <a:solidFill>
                            <a:srgbClr val="333333"/>
                          </a:solidFill>
                          <a:latin typeface="Verdana"/>
                          <a:cs typeface="Verdana"/>
                        </a:rPr>
                        <a:t> </a:t>
                      </a:r>
                      <a:r>
                        <a:rPr sz="800" dirty="0">
                          <a:solidFill>
                            <a:srgbClr val="333333"/>
                          </a:solidFill>
                          <a:latin typeface="Verdana"/>
                          <a:cs typeface="Verdana"/>
                        </a:rPr>
                        <a:t>se</a:t>
                      </a:r>
                      <a:r>
                        <a:rPr sz="800" spc="5" dirty="0">
                          <a:solidFill>
                            <a:srgbClr val="333333"/>
                          </a:solidFill>
                          <a:latin typeface="Verdana"/>
                          <a:cs typeface="Verdana"/>
                        </a:rPr>
                        <a:t> </a:t>
                      </a:r>
                      <a:r>
                        <a:rPr sz="800" spc="-5" dirty="0">
                          <a:solidFill>
                            <a:srgbClr val="333333"/>
                          </a:solidFill>
                          <a:latin typeface="Verdana"/>
                          <a:cs typeface="Verdana"/>
                        </a:rPr>
                        <a:t>hace</a:t>
                      </a:r>
                      <a:r>
                        <a:rPr sz="800" dirty="0">
                          <a:solidFill>
                            <a:srgbClr val="333333"/>
                          </a:solidFill>
                          <a:latin typeface="Verdana"/>
                          <a:cs typeface="Verdana"/>
                        </a:rPr>
                        <a:t> responsable del </a:t>
                      </a:r>
                      <a:r>
                        <a:rPr sz="800" spc="-300" dirty="0">
                          <a:solidFill>
                            <a:srgbClr val="333333"/>
                          </a:solidFill>
                          <a:latin typeface="Verdana"/>
                          <a:cs typeface="Verdana"/>
                        </a:rPr>
                        <a:t> </a:t>
                      </a:r>
                      <a:r>
                        <a:rPr sz="800" spc="-5" dirty="0">
                          <a:solidFill>
                            <a:srgbClr val="333333"/>
                          </a:solidFill>
                          <a:latin typeface="Verdana"/>
                          <a:cs typeface="Verdana"/>
                        </a:rPr>
                        <a:t>uso que pueda hacerse </a:t>
                      </a:r>
                      <a:r>
                        <a:rPr sz="800" dirty="0">
                          <a:solidFill>
                            <a:srgbClr val="333333"/>
                          </a:solidFill>
                          <a:latin typeface="Verdana"/>
                          <a:cs typeface="Verdana"/>
                        </a:rPr>
                        <a:t>de</a:t>
                      </a:r>
                      <a:r>
                        <a:rPr sz="800" spc="5" dirty="0">
                          <a:solidFill>
                            <a:srgbClr val="333333"/>
                          </a:solidFill>
                          <a:latin typeface="Verdana"/>
                          <a:cs typeface="Verdana"/>
                        </a:rPr>
                        <a:t> </a:t>
                      </a:r>
                      <a:r>
                        <a:rPr sz="800" dirty="0">
                          <a:solidFill>
                            <a:srgbClr val="333333"/>
                          </a:solidFill>
                          <a:latin typeface="Verdana"/>
                          <a:cs typeface="Verdana"/>
                        </a:rPr>
                        <a:t>la</a:t>
                      </a:r>
                      <a:r>
                        <a:rPr sz="800" spc="-5" dirty="0">
                          <a:solidFill>
                            <a:srgbClr val="333333"/>
                          </a:solidFill>
                          <a:latin typeface="Verdana"/>
                          <a:cs typeface="Verdana"/>
                        </a:rPr>
                        <a:t> información</a:t>
                      </a:r>
                      <a:r>
                        <a:rPr sz="800" spc="-10" dirty="0">
                          <a:solidFill>
                            <a:srgbClr val="333333"/>
                          </a:solidFill>
                          <a:latin typeface="Verdana"/>
                          <a:cs typeface="Verdana"/>
                        </a:rPr>
                        <a:t> </a:t>
                      </a:r>
                      <a:r>
                        <a:rPr sz="800" spc="-5" dirty="0">
                          <a:solidFill>
                            <a:srgbClr val="333333"/>
                          </a:solidFill>
                          <a:latin typeface="Verdana"/>
                          <a:cs typeface="Verdana"/>
                        </a:rPr>
                        <a:t>contenida en</a:t>
                      </a:r>
                      <a:r>
                        <a:rPr sz="800" spc="-10" dirty="0">
                          <a:solidFill>
                            <a:srgbClr val="333333"/>
                          </a:solidFill>
                          <a:latin typeface="Verdana"/>
                          <a:cs typeface="Verdana"/>
                        </a:rPr>
                        <a:t> </a:t>
                      </a:r>
                      <a:r>
                        <a:rPr sz="800" dirty="0">
                          <a:solidFill>
                            <a:srgbClr val="333333"/>
                          </a:solidFill>
                          <a:latin typeface="Verdana"/>
                          <a:cs typeface="Verdana"/>
                        </a:rPr>
                        <a:t>la</a:t>
                      </a:r>
                      <a:r>
                        <a:rPr sz="800" spc="-5" dirty="0">
                          <a:solidFill>
                            <a:srgbClr val="333333"/>
                          </a:solidFill>
                          <a:latin typeface="Verdana"/>
                          <a:cs typeface="Verdana"/>
                        </a:rPr>
                        <a:t> </a:t>
                      </a:r>
                      <a:r>
                        <a:rPr sz="800" dirty="0">
                          <a:solidFill>
                            <a:srgbClr val="333333"/>
                          </a:solidFill>
                          <a:latin typeface="Verdana"/>
                          <a:cs typeface="Verdana"/>
                        </a:rPr>
                        <a:t>misma.</a:t>
                      </a:r>
                      <a:endParaRPr sz="800" dirty="0">
                        <a:latin typeface="Verdana"/>
                        <a:cs typeface="Verdana"/>
                      </a:endParaRPr>
                    </a:p>
                  </a:txBody>
                  <a:tcPr marL="0" marR="0" marT="28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360925">
                <a:tc>
                  <a:txBody>
                    <a:bodyPr/>
                    <a:lstStyle/>
                    <a:p>
                      <a:pPr>
                        <a:lnSpc>
                          <a:spcPct val="100000"/>
                        </a:lnSpc>
                        <a:spcBef>
                          <a:spcPts val="10"/>
                        </a:spcBef>
                      </a:pPr>
                      <a:endParaRPr sz="800">
                        <a:latin typeface="Times New Roman"/>
                        <a:cs typeface="Times New Roman"/>
                      </a:endParaRPr>
                    </a:p>
                    <a:p>
                      <a:pPr marL="88265">
                        <a:lnSpc>
                          <a:spcPct val="100000"/>
                        </a:lnSpc>
                      </a:pPr>
                      <a:r>
                        <a:rPr sz="800" b="1" dirty="0">
                          <a:latin typeface="Verdana"/>
                          <a:cs typeface="Verdana"/>
                        </a:rPr>
                        <a:t>ET</a:t>
                      </a:r>
                      <a:endParaRPr sz="800">
                        <a:latin typeface="Verdana"/>
                        <a:cs typeface="Verdana"/>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800" dirty="0">
                        <a:latin typeface="Times New Roman"/>
                        <a:cs typeface="Times New Roman"/>
                      </a:endParaRPr>
                    </a:p>
                    <a:p>
                      <a:pPr marL="68580" marR="125095">
                        <a:lnSpc>
                          <a:spcPct val="101099"/>
                        </a:lnSpc>
                      </a:pPr>
                      <a:r>
                        <a:rPr sz="800" spc="-5" dirty="0">
                          <a:solidFill>
                            <a:srgbClr val="333333"/>
                          </a:solidFill>
                          <a:latin typeface="Verdana"/>
                          <a:cs typeface="Verdana"/>
                        </a:rPr>
                        <a:t>Euroopa</a:t>
                      </a:r>
                      <a:r>
                        <a:rPr sz="800" spc="5" dirty="0">
                          <a:solidFill>
                            <a:srgbClr val="333333"/>
                          </a:solidFill>
                          <a:latin typeface="Verdana"/>
                          <a:cs typeface="Verdana"/>
                        </a:rPr>
                        <a:t> </a:t>
                      </a:r>
                      <a:r>
                        <a:rPr sz="800" dirty="0">
                          <a:solidFill>
                            <a:srgbClr val="333333"/>
                          </a:solidFill>
                          <a:latin typeface="Verdana"/>
                          <a:cs typeface="Verdana"/>
                        </a:rPr>
                        <a:t>Komisjoni</a:t>
                      </a:r>
                      <a:r>
                        <a:rPr sz="800" spc="10" dirty="0">
                          <a:solidFill>
                            <a:srgbClr val="333333"/>
                          </a:solidFill>
                          <a:latin typeface="Verdana"/>
                          <a:cs typeface="Verdana"/>
                        </a:rPr>
                        <a:t> </a:t>
                      </a:r>
                      <a:r>
                        <a:rPr sz="800" spc="-5" dirty="0">
                          <a:solidFill>
                            <a:srgbClr val="333333"/>
                          </a:solidFill>
                          <a:latin typeface="Verdana"/>
                          <a:cs typeface="Verdana"/>
                        </a:rPr>
                        <a:t>toetus</a:t>
                      </a:r>
                      <a:r>
                        <a:rPr sz="800" spc="10" dirty="0">
                          <a:solidFill>
                            <a:srgbClr val="333333"/>
                          </a:solidFill>
                          <a:latin typeface="Verdana"/>
                          <a:cs typeface="Verdana"/>
                        </a:rPr>
                        <a:t> </a:t>
                      </a:r>
                      <a:r>
                        <a:rPr sz="800" spc="-5" dirty="0">
                          <a:solidFill>
                            <a:srgbClr val="333333"/>
                          </a:solidFill>
                          <a:latin typeface="Verdana"/>
                          <a:cs typeface="Verdana"/>
                        </a:rPr>
                        <a:t>käesoleva</a:t>
                      </a:r>
                      <a:r>
                        <a:rPr sz="800" spc="5" dirty="0">
                          <a:solidFill>
                            <a:srgbClr val="333333"/>
                          </a:solidFill>
                          <a:latin typeface="Verdana"/>
                          <a:cs typeface="Verdana"/>
                        </a:rPr>
                        <a:t> </a:t>
                      </a:r>
                      <a:r>
                        <a:rPr sz="800" spc="-5" dirty="0">
                          <a:solidFill>
                            <a:srgbClr val="333333"/>
                          </a:solidFill>
                          <a:latin typeface="Verdana"/>
                          <a:cs typeface="Verdana"/>
                        </a:rPr>
                        <a:t>väljaande</a:t>
                      </a:r>
                      <a:r>
                        <a:rPr sz="800" spc="5" dirty="0">
                          <a:solidFill>
                            <a:srgbClr val="333333"/>
                          </a:solidFill>
                          <a:latin typeface="Verdana"/>
                          <a:cs typeface="Verdana"/>
                        </a:rPr>
                        <a:t> </a:t>
                      </a:r>
                      <a:r>
                        <a:rPr sz="800" spc="-5" dirty="0">
                          <a:solidFill>
                            <a:srgbClr val="333333"/>
                          </a:solidFill>
                          <a:latin typeface="Verdana"/>
                          <a:cs typeface="Verdana"/>
                        </a:rPr>
                        <a:t>koostamisele</a:t>
                      </a:r>
                      <a:r>
                        <a:rPr sz="800" spc="10" dirty="0">
                          <a:solidFill>
                            <a:srgbClr val="333333"/>
                          </a:solidFill>
                          <a:latin typeface="Verdana"/>
                          <a:cs typeface="Verdana"/>
                        </a:rPr>
                        <a:t> </a:t>
                      </a:r>
                      <a:r>
                        <a:rPr sz="800" spc="-5" dirty="0">
                          <a:solidFill>
                            <a:srgbClr val="333333"/>
                          </a:solidFill>
                          <a:latin typeface="Verdana"/>
                          <a:cs typeface="Verdana"/>
                        </a:rPr>
                        <a:t>ei</a:t>
                      </a:r>
                      <a:r>
                        <a:rPr sz="800" spc="10" dirty="0">
                          <a:solidFill>
                            <a:srgbClr val="333333"/>
                          </a:solidFill>
                          <a:latin typeface="Verdana"/>
                          <a:cs typeface="Verdana"/>
                        </a:rPr>
                        <a:t> </a:t>
                      </a:r>
                      <a:r>
                        <a:rPr sz="800" spc="-5" dirty="0">
                          <a:solidFill>
                            <a:srgbClr val="333333"/>
                          </a:solidFill>
                          <a:latin typeface="Verdana"/>
                          <a:cs typeface="Verdana"/>
                        </a:rPr>
                        <a:t>tähenda</a:t>
                      </a:r>
                      <a:r>
                        <a:rPr sz="800" spc="10" dirty="0">
                          <a:solidFill>
                            <a:srgbClr val="333333"/>
                          </a:solidFill>
                          <a:latin typeface="Verdana"/>
                          <a:cs typeface="Verdana"/>
                        </a:rPr>
                        <a:t> </a:t>
                      </a:r>
                      <a:r>
                        <a:rPr sz="800" spc="-5" dirty="0">
                          <a:solidFill>
                            <a:srgbClr val="333333"/>
                          </a:solidFill>
                          <a:latin typeface="Verdana"/>
                          <a:cs typeface="Verdana"/>
                        </a:rPr>
                        <a:t>väljaandes</a:t>
                      </a:r>
                      <a:r>
                        <a:rPr sz="800" spc="5" dirty="0">
                          <a:solidFill>
                            <a:srgbClr val="333333"/>
                          </a:solidFill>
                          <a:latin typeface="Verdana"/>
                          <a:cs typeface="Verdana"/>
                        </a:rPr>
                        <a:t> </a:t>
                      </a:r>
                      <a:r>
                        <a:rPr sz="800" spc="-5" dirty="0">
                          <a:solidFill>
                            <a:srgbClr val="333333"/>
                          </a:solidFill>
                          <a:latin typeface="Verdana"/>
                          <a:cs typeface="Verdana"/>
                        </a:rPr>
                        <a:t>esitatud</a:t>
                      </a:r>
                      <a:r>
                        <a:rPr sz="800" spc="5" dirty="0">
                          <a:solidFill>
                            <a:srgbClr val="333333"/>
                          </a:solidFill>
                          <a:latin typeface="Verdana"/>
                          <a:cs typeface="Verdana"/>
                        </a:rPr>
                        <a:t> </a:t>
                      </a:r>
                      <a:r>
                        <a:rPr sz="800" dirty="0">
                          <a:solidFill>
                            <a:srgbClr val="333333"/>
                          </a:solidFill>
                          <a:latin typeface="Verdana"/>
                          <a:cs typeface="Verdana"/>
                        </a:rPr>
                        <a:t>sisu </a:t>
                      </a:r>
                      <a:r>
                        <a:rPr sz="800" spc="-5" dirty="0">
                          <a:solidFill>
                            <a:srgbClr val="333333"/>
                          </a:solidFill>
                          <a:latin typeface="Verdana"/>
                          <a:cs typeface="Verdana"/>
                        </a:rPr>
                        <a:t>kinnitamist. </a:t>
                      </a:r>
                      <a:r>
                        <a:rPr sz="800" spc="-300" dirty="0">
                          <a:solidFill>
                            <a:srgbClr val="333333"/>
                          </a:solidFill>
                          <a:latin typeface="Verdana"/>
                          <a:cs typeface="Verdana"/>
                        </a:rPr>
                        <a:t> </a:t>
                      </a:r>
                      <a:r>
                        <a:rPr sz="800" spc="-5" dirty="0">
                          <a:solidFill>
                            <a:srgbClr val="333333"/>
                          </a:solidFill>
                          <a:latin typeface="Verdana"/>
                          <a:cs typeface="Verdana"/>
                        </a:rPr>
                        <a:t>Väljaandes</a:t>
                      </a:r>
                      <a:r>
                        <a:rPr sz="800" dirty="0">
                          <a:solidFill>
                            <a:srgbClr val="333333"/>
                          </a:solidFill>
                          <a:latin typeface="Verdana"/>
                          <a:cs typeface="Verdana"/>
                        </a:rPr>
                        <a:t> </a:t>
                      </a:r>
                      <a:r>
                        <a:rPr sz="800" spc="-5" dirty="0">
                          <a:solidFill>
                            <a:srgbClr val="333333"/>
                          </a:solidFill>
                          <a:latin typeface="Verdana"/>
                          <a:cs typeface="Verdana"/>
                        </a:rPr>
                        <a:t>esitatud</a:t>
                      </a:r>
                      <a:r>
                        <a:rPr sz="800" spc="5" dirty="0">
                          <a:solidFill>
                            <a:srgbClr val="333333"/>
                          </a:solidFill>
                          <a:latin typeface="Verdana"/>
                          <a:cs typeface="Verdana"/>
                        </a:rPr>
                        <a:t> </a:t>
                      </a:r>
                      <a:r>
                        <a:rPr sz="800" dirty="0">
                          <a:solidFill>
                            <a:srgbClr val="333333"/>
                          </a:solidFill>
                          <a:latin typeface="Verdana"/>
                          <a:cs typeface="Verdana"/>
                        </a:rPr>
                        <a:t>sisu</a:t>
                      </a:r>
                      <a:r>
                        <a:rPr sz="800" spc="-5" dirty="0">
                          <a:solidFill>
                            <a:srgbClr val="333333"/>
                          </a:solidFill>
                          <a:latin typeface="Verdana"/>
                          <a:cs typeface="Verdana"/>
                        </a:rPr>
                        <a:t> peegeldab</a:t>
                      </a:r>
                      <a:r>
                        <a:rPr sz="800" spc="10" dirty="0">
                          <a:solidFill>
                            <a:srgbClr val="333333"/>
                          </a:solidFill>
                          <a:latin typeface="Verdana"/>
                          <a:cs typeface="Verdana"/>
                        </a:rPr>
                        <a:t> </a:t>
                      </a:r>
                      <a:r>
                        <a:rPr sz="800" spc="-5" dirty="0">
                          <a:solidFill>
                            <a:srgbClr val="333333"/>
                          </a:solidFill>
                          <a:latin typeface="Verdana"/>
                          <a:cs typeface="Verdana"/>
                        </a:rPr>
                        <a:t>vaid</a:t>
                      </a:r>
                      <a:r>
                        <a:rPr sz="800" spc="5" dirty="0">
                          <a:solidFill>
                            <a:srgbClr val="333333"/>
                          </a:solidFill>
                          <a:latin typeface="Verdana"/>
                          <a:cs typeface="Verdana"/>
                        </a:rPr>
                        <a:t> </a:t>
                      </a:r>
                      <a:r>
                        <a:rPr sz="800" spc="-5" dirty="0">
                          <a:solidFill>
                            <a:srgbClr val="333333"/>
                          </a:solidFill>
                          <a:latin typeface="Verdana"/>
                          <a:cs typeface="Verdana"/>
                        </a:rPr>
                        <a:t>autorite</a:t>
                      </a:r>
                      <a:r>
                        <a:rPr sz="800" spc="5" dirty="0">
                          <a:solidFill>
                            <a:srgbClr val="333333"/>
                          </a:solidFill>
                          <a:latin typeface="Verdana"/>
                          <a:cs typeface="Verdana"/>
                        </a:rPr>
                        <a:t> </a:t>
                      </a:r>
                      <a:r>
                        <a:rPr sz="800" spc="-5" dirty="0">
                          <a:solidFill>
                            <a:srgbClr val="333333"/>
                          </a:solidFill>
                          <a:latin typeface="Verdana"/>
                          <a:cs typeface="Verdana"/>
                        </a:rPr>
                        <a:t>seisukohti.</a:t>
                      </a:r>
                      <a:r>
                        <a:rPr sz="800" dirty="0">
                          <a:solidFill>
                            <a:srgbClr val="333333"/>
                          </a:solidFill>
                          <a:latin typeface="Verdana"/>
                          <a:cs typeface="Verdana"/>
                        </a:rPr>
                        <a:t> </a:t>
                      </a:r>
                      <a:r>
                        <a:rPr sz="800" spc="-5" dirty="0">
                          <a:solidFill>
                            <a:srgbClr val="333333"/>
                          </a:solidFill>
                          <a:latin typeface="Verdana"/>
                          <a:cs typeface="Verdana"/>
                        </a:rPr>
                        <a:t>Euroopa</a:t>
                      </a:r>
                      <a:r>
                        <a:rPr sz="800" spc="5" dirty="0">
                          <a:solidFill>
                            <a:srgbClr val="333333"/>
                          </a:solidFill>
                          <a:latin typeface="Verdana"/>
                          <a:cs typeface="Verdana"/>
                        </a:rPr>
                        <a:t> </a:t>
                      </a:r>
                      <a:r>
                        <a:rPr sz="800" spc="-5" dirty="0">
                          <a:solidFill>
                            <a:srgbClr val="333333"/>
                          </a:solidFill>
                          <a:latin typeface="Verdana"/>
                          <a:cs typeface="Verdana"/>
                        </a:rPr>
                        <a:t>Komisjon</a:t>
                      </a:r>
                      <a:r>
                        <a:rPr sz="800" dirty="0">
                          <a:solidFill>
                            <a:srgbClr val="333333"/>
                          </a:solidFill>
                          <a:latin typeface="Verdana"/>
                          <a:cs typeface="Verdana"/>
                        </a:rPr>
                        <a:t> ei</a:t>
                      </a:r>
                      <a:r>
                        <a:rPr sz="800" spc="10" dirty="0">
                          <a:solidFill>
                            <a:srgbClr val="333333"/>
                          </a:solidFill>
                          <a:latin typeface="Verdana"/>
                          <a:cs typeface="Verdana"/>
                        </a:rPr>
                        <a:t> </a:t>
                      </a:r>
                      <a:r>
                        <a:rPr sz="800" spc="-5" dirty="0">
                          <a:solidFill>
                            <a:srgbClr val="333333"/>
                          </a:solidFill>
                          <a:latin typeface="Verdana"/>
                          <a:cs typeface="Verdana"/>
                        </a:rPr>
                        <a:t>vastuta</a:t>
                      </a:r>
                      <a:r>
                        <a:rPr sz="800" spc="5" dirty="0">
                          <a:solidFill>
                            <a:srgbClr val="333333"/>
                          </a:solidFill>
                          <a:latin typeface="Verdana"/>
                          <a:cs typeface="Verdana"/>
                        </a:rPr>
                        <a:t> </a:t>
                      </a:r>
                      <a:r>
                        <a:rPr sz="800" dirty="0">
                          <a:solidFill>
                            <a:srgbClr val="333333"/>
                          </a:solidFill>
                          <a:latin typeface="Verdana"/>
                          <a:cs typeface="Verdana"/>
                        </a:rPr>
                        <a:t>selles</a:t>
                      </a:r>
                      <a:r>
                        <a:rPr sz="800" spc="5" dirty="0">
                          <a:solidFill>
                            <a:srgbClr val="333333"/>
                          </a:solidFill>
                          <a:latin typeface="Verdana"/>
                          <a:cs typeface="Verdana"/>
                        </a:rPr>
                        <a:t> </a:t>
                      </a:r>
                      <a:r>
                        <a:rPr sz="800" spc="-5" dirty="0">
                          <a:solidFill>
                            <a:srgbClr val="333333"/>
                          </a:solidFill>
                          <a:latin typeface="Verdana"/>
                          <a:cs typeface="Verdana"/>
                        </a:rPr>
                        <a:t>sisalduva </a:t>
                      </a:r>
                      <a:r>
                        <a:rPr sz="800" dirty="0">
                          <a:solidFill>
                            <a:srgbClr val="333333"/>
                          </a:solidFill>
                          <a:latin typeface="Verdana"/>
                          <a:cs typeface="Verdana"/>
                        </a:rPr>
                        <a:t> teabe</a:t>
                      </a:r>
                      <a:r>
                        <a:rPr sz="800" spc="-5" dirty="0">
                          <a:solidFill>
                            <a:srgbClr val="333333"/>
                          </a:solidFill>
                          <a:latin typeface="Verdana"/>
                          <a:cs typeface="Verdana"/>
                        </a:rPr>
                        <a:t> kasutamise</a:t>
                      </a:r>
                      <a:r>
                        <a:rPr sz="800" dirty="0">
                          <a:solidFill>
                            <a:srgbClr val="333333"/>
                          </a:solidFill>
                          <a:latin typeface="Verdana"/>
                          <a:cs typeface="Verdana"/>
                        </a:rPr>
                        <a:t> </a:t>
                      </a:r>
                      <a:r>
                        <a:rPr sz="800" spc="-5" dirty="0">
                          <a:solidFill>
                            <a:srgbClr val="333333"/>
                          </a:solidFill>
                          <a:latin typeface="Verdana"/>
                          <a:cs typeface="Verdana"/>
                        </a:rPr>
                        <a:t>eest.</a:t>
                      </a:r>
                      <a:endParaRPr sz="800" dirty="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362657">
                <a:tc>
                  <a:txBody>
                    <a:bodyPr/>
                    <a:lstStyle/>
                    <a:p>
                      <a:pPr>
                        <a:lnSpc>
                          <a:spcPct val="100000"/>
                        </a:lnSpc>
                        <a:spcBef>
                          <a:spcPts val="20"/>
                        </a:spcBef>
                      </a:pPr>
                      <a:endParaRPr sz="800">
                        <a:latin typeface="Times New Roman"/>
                        <a:cs typeface="Times New Roman"/>
                      </a:endParaRPr>
                    </a:p>
                    <a:p>
                      <a:pPr marL="98425">
                        <a:lnSpc>
                          <a:spcPct val="100000"/>
                        </a:lnSpc>
                      </a:pPr>
                      <a:r>
                        <a:rPr sz="800" b="1" dirty="0">
                          <a:latin typeface="Verdana"/>
                          <a:cs typeface="Verdana"/>
                        </a:rPr>
                        <a:t>FI</a:t>
                      </a:r>
                      <a:endParaRPr sz="80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5"/>
                        </a:spcBef>
                      </a:pPr>
                      <a:endParaRPr sz="800" dirty="0">
                        <a:latin typeface="Times New Roman"/>
                        <a:cs typeface="Times New Roman"/>
                      </a:endParaRPr>
                    </a:p>
                    <a:p>
                      <a:pPr marL="68580" marR="78105" algn="just">
                        <a:lnSpc>
                          <a:spcPct val="101699"/>
                        </a:lnSpc>
                      </a:pPr>
                      <a:r>
                        <a:rPr sz="800" spc="-5" dirty="0">
                          <a:solidFill>
                            <a:srgbClr val="333333"/>
                          </a:solidFill>
                          <a:latin typeface="Verdana"/>
                          <a:cs typeface="Verdana"/>
                        </a:rPr>
                        <a:t>Euroopan </a:t>
                      </a:r>
                      <a:r>
                        <a:rPr sz="800" dirty="0">
                          <a:solidFill>
                            <a:srgbClr val="333333"/>
                          </a:solidFill>
                          <a:latin typeface="Verdana"/>
                          <a:cs typeface="Verdana"/>
                        </a:rPr>
                        <a:t>komission </a:t>
                      </a:r>
                      <a:r>
                        <a:rPr sz="800" spc="-5" dirty="0">
                          <a:solidFill>
                            <a:srgbClr val="333333"/>
                          </a:solidFill>
                          <a:latin typeface="Verdana"/>
                          <a:cs typeface="Verdana"/>
                        </a:rPr>
                        <a:t>tuki </a:t>
                      </a:r>
                      <a:r>
                        <a:rPr sz="800" dirty="0">
                          <a:solidFill>
                            <a:srgbClr val="333333"/>
                          </a:solidFill>
                          <a:latin typeface="Verdana"/>
                          <a:cs typeface="Verdana"/>
                        </a:rPr>
                        <a:t>tämän </a:t>
                      </a:r>
                      <a:r>
                        <a:rPr sz="800" spc="-5" dirty="0">
                          <a:solidFill>
                            <a:srgbClr val="333333"/>
                          </a:solidFill>
                          <a:latin typeface="Verdana"/>
                          <a:cs typeface="Verdana"/>
                        </a:rPr>
                        <a:t>julkaisun tuottamiseen </a:t>
                      </a:r>
                      <a:r>
                        <a:rPr sz="800" dirty="0">
                          <a:solidFill>
                            <a:srgbClr val="333333"/>
                          </a:solidFill>
                          <a:latin typeface="Verdana"/>
                          <a:cs typeface="Verdana"/>
                        </a:rPr>
                        <a:t>ei </a:t>
                      </a:r>
                      <a:r>
                        <a:rPr sz="800" spc="-5" dirty="0">
                          <a:solidFill>
                            <a:srgbClr val="333333"/>
                          </a:solidFill>
                          <a:latin typeface="Verdana"/>
                          <a:cs typeface="Verdana"/>
                        </a:rPr>
                        <a:t>tarkoita sitä, </a:t>
                      </a:r>
                      <a:r>
                        <a:rPr sz="800" dirty="0">
                          <a:solidFill>
                            <a:srgbClr val="333333"/>
                          </a:solidFill>
                          <a:latin typeface="Verdana"/>
                          <a:cs typeface="Verdana"/>
                        </a:rPr>
                        <a:t>että </a:t>
                      </a:r>
                      <a:r>
                        <a:rPr sz="800" spc="-5" dirty="0">
                          <a:solidFill>
                            <a:srgbClr val="333333"/>
                          </a:solidFill>
                          <a:latin typeface="Verdana"/>
                          <a:cs typeface="Verdana"/>
                        </a:rPr>
                        <a:t>sisältö, joka kuvastaa pelkästään </a:t>
                      </a:r>
                      <a:r>
                        <a:rPr sz="800" dirty="0">
                          <a:solidFill>
                            <a:srgbClr val="333333"/>
                          </a:solidFill>
                          <a:latin typeface="Verdana"/>
                          <a:cs typeface="Verdana"/>
                        </a:rPr>
                        <a:t> </a:t>
                      </a:r>
                      <a:r>
                        <a:rPr sz="800" spc="-5" dirty="0">
                          <a:solidFill>
                            <a:srgbClr val="333333"/>
                          </a:solidFill>
                          <a:latin typeface="Verdana"/>
                          <a:cs typeface="Verdana"/>
                        </a:rPr>
                        <a:t>tekijöiden näkemyksiä, </a:t>
                      </a:r>
                      <a:r>
                        <a:rPr sz="800" dirty="0">
                          <a:solidFill>
                            <a:srgbClr val="333333"/>
                          </a:solidFill>
                          <a:latin typeface="Verdana"/>
                          <a:cs typeface="Verdana"/>
                        </a:rPr>
                        <a:t>saa </a:t>
                      </a:r>
                      <a:r>
                        <a:rPr sz="800" spc="-5" dirty="0">
                          <a:solidFill>
                            <a:srgbClr val="333333"/>
                          </a:solidFill>
                          <a:latin typeface="Verdana"/>
                          <a:cs typeface="Verdana"/>
                        </a:rPr>
                        <a:t>kannatusta, eikä komissiota voida saattaa vastuuseen niiden </a:t>
                      </a:r>
                      <a:r>
                        <a:rPr sz="800" dirty="0">
                          <a:solidFill>
                            <a:srgbClr val="333333"/>
                          </a:solidFill>
                          <a:latin typeface="Verdana"/>
                          <a:cs typeface="Verdana"/>
                        </a:rPr>
                        <a:t>sisältämien </a:t>
                      </a:r>
                      <a:r>
                        <a:rPr sz="800" spc="-5" dirty="0">
                          <a:solidFill>
                            <a:srgbClr val="333333"/>
                          </a:solidFill>
                          <a:latin typeface="Verdana"/>
                          <a:cs typeface="Verdana"/>
                        </a:rPr>
                        <a:t>tietojen </a:t>
                      </a:r>
                      <a:r>
                        <a:rPr sz="800" dirty="0">
                          <a:solidFill>
                            <a:srgbClr val="333333"/>
                          </a:solidFill>
                          <a:latin typeface="Verdana"/>
                          <a:cs typeface="Verdana"/>
                        </a:rPr>
                        <a:t> </a:t>
                      </a:r>
                      <a:r>
                        <a:rPr sz="800" spc="-5" dirty="0">
                          <a:solidFill>
                            <a:srgbClr val="333333"/>
                          </a:solidFill>
                          <a:latin typeface="Verdana"/>
                          <a:cs typeface="Verdana"/>
                        </a:rPr>
                        <a:t>mahdollisesta</a:t>
                      </a:r>
                      <a:r>
                        <a:rPr sz="800" spc="-10" dirty="0">
                          <a:solidFill>
                            <a:srgbClr val="333333"/>
                          </a:solidFill>
                          <a:latin typeface="Verdana"/>
                          <a:cs typeface="Verdana"/>
                        </a:rPr>
                        <a:t> </a:t>
                      </a:r>
                      <a:r>
                        <a:rPr sz="800" spc="-5" dirty="0">
                          <a:solidFill>
                            <a:srgbClr val="333333"/>
                          </a:solidFill>
                          <a:latin typeface="Verdana"/>
                          <a:cs typeface="Verdana"/>
                        </a:rPr>
                        <a:t>käytöstä.</a:t>
                      </a:r>
                      <a:endParaRPr sz="800" dirty="0">
                        <a:latin typeface="Verdana"/>
                        <a:cs typeface="Verdan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485499">
                <a:tc>
                  <a:txBody>
                    <a:bodyPr/>
                    <a:lstStyle/>
                    <a:p>
                      <a:pPr>
                        <a:lnSpc>
                          <a:spcPct val="100000"/>
                        </a:lnSpc>
                        <a:spcBef>
                          <a:spcPts val="25"/>
                        </a:spcBef>
                      </a:pPr>
                      <a:endParaRPr sz="800">
                        <a:latin typeface="Times New Roman"/>
                        <a:cs typeface="Times New Roman"/>
                      </a:endParaRPr>
                    </a:p>
                    <a:p>
                      <a:pPr marL="83820">
                        <a:lnSpc>
                          <a:spcPct val="100000"/>
                        </a:lnSpc>
                      </a:pPr>
                      <a:r>
                        <a:rPr sz="800" b="1" dirty="0">
                          <a:latin typeface="Verdana"/>
                          <a:cs typeface="Verdana"/>
                        </a:rPr>
                        <a:t>FR</a:t>
                      </a:r>
                      <a:endParaRPr sz="800">
                        <a:latin typeface="Verdana"/>
                        <a:cs typeface="Verdana"/>
                      </a:endParaRPr>
                    </a:p>
                  </a:txBody>
                  <a:tcPr marL="0" marR="0" marT="203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800" dirty="0">
                        <a:latin typeface="Times New Roman"/>
                        <a:cs typeface="Times New Roman"/>
                      </a:endParaRPr>
                    </a:p>
                    <a:p>
                      <a:pPr marL="68580" marR="217804">
                        <a:lnSpc>
                          <a:spcPct val="101099"/>
                        </a:lnSpc>
                      </a:pPr>
                      <a:r>
                        <a:rPr sz="800" dirty="0">
                          <a:solidFill>
                            <a:srgbClr val="333333"/>
                          </a:solidFill>
                          <a:latin typeface="Verdana"/>
                          <a:cs typeface="Verdana"/>
                        </a:rPr>
                        <a:t>Le </a:t>
                      </a:r>
                      <a:r>
                        <a:rPr sz="800" spc="-5" dirty="0">
                          <a:solidFill>
                            <a:srgbClr val="333333"/>
                          </a:solidFill>
                          <a:latin typeface="Verdana"/>
                          <a:cs typeface="Verdana"/>
                        </a:rPr>
                        <a:t>soutien </a:t>
                      </a:r>
                      <a:r>
                        <a:rPr sz="800" dirty="0">
                          <a:solidFill>
                            <a:srgbClr val="333333"/>
                          </a:solidFill>
                          <a:latin typeface="Verdana"/>
                          <a:cs typeface="Verdana"/>
                        </a:rPr>
                        <a:t>de la </a:t>
                      </a:r>
                      <a:r>
                        <a:rPr sz="800" spc="-5" dirty="0">
                          <a:solidFill>
                            <a:srgbClr val="333333"/>
                          </a:solidFill>
                          <a:latin typeface="Verdana"/>
                          <a:cs typeface="Verdana"/>
                        </a:rPr>
                        <a:t>Commission européenne </a:t>
                      </a:r>
                      <a:r>
                        <a:rPr sz="800" dirty="0">
                          <a:solidFill>
                            <a:srgbClr val="333333"/>
                          </a:solidFill>
                          <a:latin typeface="Verdana"/>
                          <a:cs typeface="Verdana"/>
                        </a:rPr>
                        <a:t>à la </a:t>
                      </a:r>
                      <a:r>
                        <a:rPr sz="800" spc="-5" dirty="0">
                          <a:solidFill>
                            <a:srgbClr val="333333"/>
                          </a:solidFill>
                          <a:latin typeface="Verdana"/>
                          <a:cs typeface="Verdana"/>
                        </a:rPr>
                        <a:t>production </a:t>
                      </a:r>
                      <a:r>
                        <a:rPr sz="800" dirty="0">
                          <a:solidFill>
                            <a:srgbClr val="333333"/>
                          </a:solidFill>
                          <a:latin typeface="Verdana"/>
                          <a:cs typeface="Verdana"/>
                        </a:rPr>
                        <a:t>de </a:t>
                      </a:r>
                      <a:r>
                        <a:rPr sz="800" spc="-5" dirty="0">
                          <a:solidFill>
                            <a:srgbClr val="333333"/>
                          </a:solidFill>
                          <a:latin typeface="Verdana"/>
                          <a:cs typeface="Verdana"/>
                        </a:rPr>
                        <a:t>cette publication ne constitue </a:t>
                      </a:r>
                      <a:r>
                        <a:rPr sz="800" dirty="0">
                          <a:solidFill>
                            <a:srgbClr val="333333"/>
                          </a:solidFill>
                          <a:latin typeface="Verdana"/>
                          <a:cs typeface="Verdana"/>
                        </a:rPr>
                        <a:t>pas </a:t>
                      </a:r>
                      <a:r>
                        <a:rPr sz="800" spc="-10" dirty="0">
                          <a:solidFill>
                            <a:srgbClr val="333333"/>
                          </a:solidFill>
                          <a:latin typeface="Verdana"/>
                          <a:cs typeface="Verdana"/>
                        </a:rPr>
                        <a:t>une </a:t>
                      </a:r>
                      <a:r>
                        <a:rPr sz="800" spc="-5" dirty="0">
                          <a:solidFill>
                            <a:srgbClr val="333333"/>
                          </a:solidFill>
                          <a:latin typeface="Verdana"/>
                          <a:cs typeface="Verdana"/>
                        </a:rPr>
                        <a:t> approbation </a:t>
                      </a:r>
                      <a:r>
                        <a:rPr sz="800" dirty="0">
                          <a:solidFill>
                            <a:srgbClr val="333333"/>
                          </a:solidFill>
                          <a:latin typeface="Verdana"/>
                          <a:cs typeface="Verdana"/>
                        </a:rPr>
                        <a:t>du </a:t>
                      </a:r>
                      <a:r>
                        <a:rPr sz="800" spc="-5" dirty="0">
                          <a:solidFill>
                            <a:srgbClr val="333333"/>
                          </a:solidFill>
                          <a:latin typeface="Verdana"/>
                          <a:cs typeface="Verdana"/>
                        </a:rPr>
                        <a:t>contenu, </a:t>
                      </a:r>
                      <a:r>
                        <a:rPr sz="800" dirty="0">
                          <a:solidFill>
                            <a:srgbClr val="333333"/>
                          </a:solidFill>
                          <a:latin typeface="Verdana"/>
                          <a:cs typeface="Verdana"/>
                        </a:rPr>
                        <a:t>qui </a:t>
                      </a:r>
                      <a:r>
                        <a:rPr sz="800" spc="-5" dirty="0">
                          <a:solidFill>
                            <a:srgbClr val="333333"/>
                          </a:solidFill>
                          <a:latin typeface="Verdana"/>
                          <a:cs typeface="Verdana"/>
                        </a:rPr>
                        <a:t>reflète uniquement </a:t>
                      </a:r>
                      <a:r>
                        <a:rPr sz="800" dirty="0">
                          <a:solidFill>
                            <a:srgbClr val="333333"/>
                          </a:solidFill>
                          <a:latin typeface="Verdana"/>
                          <a:cs typeface="Verdana"/>
                        </a:rPr>
                        <a:t>le </a:t>
                      </a:r>
                      <a:r>
                        <a:rPr sz="800" spc="-5" dirty="0">
                          <a:solidFill>
                            <a:srgbClr val="333333"/>
                          </a:solidFill>
                          <a:latin typeface="Verdana"/>
                          <a:cs typeface="Verdana"/>
                        </a:rPr>
                        <a:t>point </a:t>
                      </a:r>
                      <a:r>
                        <a:rPr sz="800" dirty="0">
                          <a:solidFill>
                            <a:srgbClr val="333333"/>
                          </a:solidFill>
                          <a:latin typeface="Verdana"/>
                          <a:cs typeface="Verdana"/>
                        </a:rPr>
                        <a:t>de </a:t>
                      </a:r>
                      <a:r>
                        <a:rPr sz="800" spc="-5" dirty="0">
                          <a:solidFill>
                            <a:srgbClr val="333333"/>
                          </a:solidFill>
                          <a:latin typeface="Verdana"/>
                          <a:cs typeface="Verdana"/>
                        </a:rPr>
                        <a:t>vue </a:t>
                      </a:r>
                      <a:r>
                        <a:rPr sz="800" dirty="0">
                          <a:solidFill>
                            <a:srgbClr val="333333"/>
                          </a:solidFill>
                          <a:latin typeface="Verdana"/>
                          <a:cs typeface="Verdana"/>
                        </a:rPr>
                        <a:t>des </a:t>
                      </a:r>
                      <a:r>
                        <a:rPr sz="800" spc="-5" dirty="0">
                          <a:solidFill>
                            <a:srgbClr val="333333"/>
                          </a:solidFill>
                          <a:latin typeface="Verdana"/>
                          <a:cs typeface="Verdana"/>
                        </a:rPr>
                        <a:t>auteurs, </a:t>
                      </a:r>
                      <a:r>
                        <a:rPr sz="800" dirty="0">
                          <a:solidFill>
                            <a:srgbClr val="333333"/>
                          </a:solidFill>
                          <a:latin typeface="Verdana"/>
                          <a:cs typeface="Verdana"/>
                        </a:rPr>
                        <a:t>et </a:t>
                      </a:r>
                      <a:r>
                        <a:rPr sz="800" spc="5" dirty="0">
                          <a:solidFill>
                            <a:srgbClr val="333333"/>
                          </a:solidFill>
                          <a:latin typeface="Verdana"/>
                          <a:cs typeface="Verdana"/>
                        </a:rPr>
                        <a:t>la </a:t>
                      </a:r>
                      <a:r>
                        <a:rPr sz="800" dirty="0">
                          <a:solidFill>
                            <a:srgbClr val="333333"/>
                          </a:solidFill>
                          <a:latin typeface="Verdana"/>
                          <a:cs typeface="Verdana"/>
                        </a:rPr>
                        <a:t>Commission </a:t>
                      </a:r>
                      <a:r>
                        <a:rPr sz="800" spc="-5" dirty="0">
                          <a:solidFill>
                            <a:srgbClr val="333333"/>
                          </a:solidFill>
                          <a:latin typeface="Verdana"/>
                          <a:cs typeface="Verdana"/>
                        </a:rPr>
                        <a:t>ne peut </a:t>
                      </a:r>
                      <a:r>
                        <a:rPr sz="800" dirty="0">
                          <a:solidFill>
                            <a:srgbClr val="333333"/>
                          </a:solidFill>
                          <a:latin typeface="Verdana"/>
                          <a:cs typeface="Verdana"/>
                        </a:rPr>
                        <a:t>pas </a:t>
                      </a:r>
                      <a:r>
                        <a:rPr sz="800" spc="-305" dirty="0">
                          <a:solidFill>
                            <a:srgbClr val="333333"/>
                          </a:solidFill>
                          <a:latin typeface="Verdana"/>
                          <a:cs typeface="Verdana"/>
                        </a:rPr>
                        <a:t> </a:t>
                      </a:r>
                      <a:r>
                        <a:rPr sz="800" dirty="0">
                          <a:solidFill>
                            <a:srgbClr val="333333"/>
                          </a:solidFill>
                          <a:latin typeface="Verdana"/>
                          <a:cs typeface="Verdana"/>
                        </a:rPr>
                        <a:t>être </a:t>
                      </a:r>
                      <a:r>
                        <a:rPr sz="800" spc="-5" dirty="0">
                          <a:solidFill>
                            <a:srgbClr val="333333"/>
                          </a:solidFill>
                          <a:latin typeface="Verdana"/>
                          <a:cs typeface="Verdana"/>
                        </a:rPr>
                        <a:t>tenue</a:t>
                      </a:r>
                      <a:r>
                        <a:rPr sz="800" dirty="0">
                          <a:solidFill>
                            <a:srgbClr val="333333"/>
                          </a:solidFill>
                          <a:latin typeface="Verdana"/>
                          <a:cs typeface="Verdana"/>
                        </a:rPr>
                        <a:t> </a:t>
                      </a:r>
                      <a:r>
                        <a:rPr sz="800" spc="-5" dirty="0">
                          <a:solidFill>
                            <a:srgbClr val="333333"/>
                          </a:solidFill>
                          <a:latin typeface="Verdana"/>
                          <a:cs typeface="Verdana"/>
                        </a:rPr>
                        <a:t>responsable </a:t>
                      </a:r>
                      <a:r>
                        <a:rPr sz="800" dirty="0">
                          <a:solidFill>
                            <a:srgbClr val="333333"/>
                          </a:solidFill>
                          <a:latin typeface="Verdana"/>
                          <a:cs typeface="Verdana"/>
                        </a:rPr>
                        <a:t>de</a:t>
                      </a:r>
                      <a:r>
                        <a:rPr sz="800" spc="-10" dirty="0">
                          <a:solidFill>
                            <a:srgbClr val="333333"/>
                          </a:solidFill>
                          <a:latin typeface="Verdana"/>
                          <a:cs typeface="Verdana"/>
                        </a:rPr>
                        <a:t> </a:t>
                      </a:r>
                      <a:r>
                        <a:rPr sz="800" spc="-5" dirty="0">
                          <a:solidFill>
                            <a:srgbClr val="333333"/>
                          </a:solidFill>
                          <a:latin typeface="Verdana"/>
                          <a:cs typeface="Verdana"/>
                        </a:rPr>
                        <a:t>toute utilisation qui</a:t>
                      </a:r>
                      <a:r>
                        <a:rPr sz="800" spc="5" dirty="0">
                          <a:solidFill>
                            <a:srgbClr val="333333"/>
                          </a:solidFill>
                          <a:latin typeface="Verdana"/>
                          <a:cs typeface="Verdana"/>
                        </a:rPr>
                        <a:t> </a:t>
                      </a:r>
                      <a:r>
                        <a:rPr sz="800" spc="-5" dirty="0">
                          <a:solidFill>
                            <a:srgbClr val="333333"/>
                          </a:solidFill>
                          <a:latin typeface="Verdana"/>
                          <a:cs typeface="Verdana"/>
                        </a:rPr>
                        <a:t>pourrait</a:t>
                      </a:r>
                      <a:r>
                        <a:rPr sz="800" dirty="0">
                          <a:solidFill>
                            <a:srgbClr val="333333"/>
                          </a:solidFill>
                          <a:latin typeface="Verdana"/>
                          <a:cs typeface="Verdana"/>
                        </a:rPr>
                        <a:t> </a:t>
                      </a:r>
                      <a:r>
                        <a:rPr sz="800" spc="-5" dirty="0">
                          <a:solidFill>
                            <a:srgbClr val="333333"/>
                          </a:solidFill>
                          <a:latin typeface="Verdana"/>
                          <a:cs typeface="Verdana"/>
                        </a:rPr>
                        <a:t>être</a:t>
                      </a:r>
                      <a:r>
                        <a:rPr sz="800" dirty="0">
                          <a:solidFill>
                            <a:srgbClr val="333333"/>
                          </a:solidFill>
                          <a:latin typeface="Verdana"/>
                          <a:cs typeface="Verdana"/>
                        </a:rPr>
                        <a:t> faite</a:t>
                      </a:r>
                      <a:r>
                        <a:rPr sz="800" spc="-5" dirty="0">
                          <a:solidFill>
                            <a:srgbClr val="333333"/>
                          </a:solidFill>
                          <a:latin typeface="Verdana"/>
                          <a:cs typeface="Verdana"/>
                        </a:rPr>
                        <a:t> </a:t>
                      </a:r>
                      <a:r>
                        <a:rPr sz="800" dirty="0">
                          <a:solidFill>
                            <a:srgbClr val="333333"/>
                          </a:solidFill>
                          <a:latin typeface="Verdana"/>
                          <a:cs typeface="Verdana"/>
                        </a:rPr>
                        <a:t>des </a:t>
                      </a:r>
                      <a:r>
                        <a:rPr sz="800" spc="-5" dirty="0">
                          <a:solidFill>
                            <a:srgbClr val="333333"/>
                          </a:solidFill>
                          <a:latin typeface="Verdana"/>
                          <a:cs typeface="Verdana"/>
                        </a:rPr>
                        <a:t>informations qu’elle</a:t>
                      </a:r>
                      <a:r>
                        <a:rPr sz="800" dirty="0">
                          <a:solidFill>
                            <a:srgbClr val="333333"/>
                          </a:solidFill>
                          <a:latin typeface="Verdana"/>
                          <a:cs typeface="Verdana"/>
                        </a:rPr>
                        <a:t> </a:t>
                      </a:r>
                      <a:r>
                        <a:rPr sz="800" spc="-5" dirty="0">
                          <a:solidFill>
                            <a:srgbClr val="333333"/>
                          </a:solidFill>
                          <a:latin typeface="Verdana"/>
                          <a:cs typeface="Verdana"/>
                        </a:rPr>
                        <a:t>contient.</a:t>
                      </a:r>
                      <a:endParaRPr sz="800" dirty="0">
                        <a:latin typeface="Verdana"/>
                        <a:cs typeface="Verdana"/>
                      </a:endParaRPr>
                    </a:p>
                  </a:txBody>
                  <a:tcPr marL="0" marR="0" marT="28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484410">
                <a:tc>
                  <a:txBody>
                    <a:bodyPr/>
                    <a:lstStyle/>
                    <a:p>
                      <a:pPr>
                        <a:lnSpc>
                          <a:spcPct val="100000"/>
                        </a:lnSpc>
                        <a:spcBef>
                          <a:spcPts val="10"/>
                        </a:spcBef>
                      </a:pPr>
                      <a:endParaRPr sz="800">
                        <a:latin typeface="Times New Roman"/>
                        <a:cs typeface="Times New Roman"/>
                      </a:endParaRPr>
                    </a:p>
                    <a:p>
                      <a:pPr marL="71120">
                        <a:lnSpc>
                          <a:spcPct val="100000"/>
                        </a:lnSpc>
                      </a:pPr>
                      <a:r>
                        <a:rPr sz="800" b="1" dirty="0">
                          <a:latin typeface="Verdana"/>
                          <a:cs typeface="Verdana"/>
                        </a:rPr>
                        <a:t>GA</a:t>
                      </a:r>
                      <a:endParaRPr sz="800">
                        <a:latin typeface="Verdana"/>
                        <a:cs typeface="Verdana"/>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800" dirty="0">
                        <a:latin typeface="Times New Roman"/>
                        <a:cs typeface="Times New Roman"/>
                      </a:endParaRPr>
                    </a:p>
                    <a:p>
                      <a:pPr marL="68580" marR="200025" algn="just">
                        <a:lnSpc>
                          <a:spcPct val="101099"/>
                        </a:lnSpc>
                      </a:pPr>
                      <a:r>
                        <a:rPr sz="800" dirty="0">
                          <a:solidFill>
                            <a:srgbClr val="333333"/>
                          </a:solidFill>
                          <a:latin typeface="Verdana"/>
                          <a:cs typeface="Verdana"/>
                        </a:rPr>
                        <a:t>Ní </a:t>
                      </a:r>
                      <a:r>
                        <a:rPr sz="800" spc="-5" dirty="0">
                          <a:solidFill>
                            <a:srgbClr val="333333"/>
                          </a:solidFill>
                          <a:latin typeface="Verdana"/>
                          <a:cs typeface="Verdana"/>
                        </a:rPr>
                        <a:t>hionann tacaíocht </a:t>
                      </a:r>
                      <a:r>
                        <a:rPr sz="800" dirty="0">
                          <a:solidFill>
                            <a:srgbClr val="333333"/>
                          </a:solidFill>
                          <a:latin typeface="Verdana"/>
                          <a:cs typeface="Verdana"/>
                        </a:rPr>
                        <a:t>an </a:t>
                      </a:r>
                      <a:r>
                        <a:rPr sz="800" spc="-5" dirty="0">
                          <a:solidFill>
                            <a:srgbClr val="333333"/>
                          </a:solidFill>
                          <a:latin typeface="Verdana"/>
                          <a:cs typeface="Verdana"/>
                        </a:rPr>
                        <a:t>Choimisiúin </a:t>
                      </a:r>
                      <a:r>
                        <a:rPr sz="800" dirty="0">
                          <a:solidFill>
                            <a:srgbClr val="333333"/>
                          </a:solidFill>
                          <a:latin typeface="Verdana"/>
                          <a:cs typeface="Verdana"/>
                        </a:rPr>
                        <a:t>Eorpaigh do </a:t>
                      </a:r>
                      <a:r>
                        <a:rPr sz="800" spc="-5" dirty="0">
                          <a:solidFill>
                            <a:srgbClr val="333333"/>
                          </a:solidFill>
                          <a:latin typeface="Verdana"/>
                          <a:cs typeface="Verdana"/>
                        </a:rPr>
                        <a:t>tháirgeadh </a:t>
                      </a:r>
                      <a:r>
                        <a:rPr sz="800" dirty="0">
                          <a:solidFill>
                            <a:srgbClr val="333333"/>
                          </a:solidFill>
                          <a:latin typeface="Verdana"/>
                          <a:cs typeface="Verdana"/>
                        </a:rPr>
                        <a:t>an </a:t>
                      </a:r>
                      <a:r>
                        <a:rPr sz="800" spc="-5" dirty="0">
                          <a:solidFill>
                            <a:srgbClr val="333333"/>
                          </a:solidFill>
                          <a:latin typeface="Verdana"/>
                          <a:cs typeface="Verdana"/>
                        </a:rPr>
                        <a:t>fhoilseacháin </a:t>
                      </a:r>
                      <a:r>
                        <a:rPr sz="800" dirty="0">
                          <a:solidFill>
                            <a:srgbClr val="333333"/>
                          </a:solidFill>
                          <a:latin typeface="Verdana"/>
                          <a:cs typeface="Verdana"/>
                        </a:rPr>
                        <a:t>seo </a:t>
                      </a:r>
                      <a:r>
                        <a:rPr sz="800" spc="-5" dirty="0">
                          <a:solidFill>
                            <a:srgbClr val="333333"/>
                          </a:solidFill>
                          <a:latin typeface="Verdana"/>
                          <a:cs typeface="Verdana"/>
                        </a:rPr>
                        <a:t>agus formhuiniú </a:t>
                      </a:r>
                      <a:r>
                        <a:rPr sz="800" dirty="0">
                          <a:solidFill>
                            <a:srgbClr val="333333"/>
                          </a:solidFill>
                          <a:latin typeface="Verdana"/>
                          <a:cs typeface="Verdana"/>
                        </a:rPr>
                        <a:t>ar ábhair </a:t>
                      </a:r>
                      <a:r>
                        <a:rPr sz="800" spc="-305" dirty="0">
                          <a:solidFill>
                            <a:srgbClr val="333333"/>
                          </a:solidFill>
                          <a:latin typeface="Verdana"/>
                          <a:cs typeface="Verdana"/>
                        </a:rPr>
                        <a:t> </a:t>
                      </a:r>
                      <a:r>
                        <a:rPr sz="800" dirty="0">
                          <a:solidFill>
                            <a:srgbClr val="333333"/>
                          </a:solidFill>
                          <a:latin typeface="Verdana"/>
                          <a:cs typeface="Verdana"/>
                        </a:rPr>
                        <a:t>an </a:t>
                      </a:r>
                      <a:r>
                        <a:rPr sz="800" spc="-5" dirty="0">
                          <a:solidFill>
                            <a:srgbClr val="333333"/>
                          </a:solidFill>
                          <a:latin typeface="Verdana"/>
                          <a:cs typeface="Verdana"/>
                        </a:rPr>
                        <a:t>fhoilseacháin, lena léirítear </a:t>
                      </a:r>
                      <a:r>
                        <a:rPr sz="800" dirty="0">
                          <a:solidFill>
                            <a:srgbClr val="333333"/>
                          </a:solidFill>
                          <a:latin typeface="Verdana"/>
                          <a:cs typeface="Verdana"/>
                        </a:rPr>
                        <a:t>tuairimí </a:t>
                      </a:r>
                      <a:r>
                        <a:rPr sz="800" spc="-5" dirty="0">
                          <a:solidFill>
                            <a:srgbClr val="333333"/>
                          </a:solidFill>
                          <a:latin typeface="Verdana"/>
                          <a:cs typeface="Verdana"/>
                        </a:rPr>
                        <a:t>na n-údar amháin, </a:t>
                      </a:r>
                      <a:r>
                        <a:rPr sz="800" dirty="0">
                          <a:solidFill>
                            <a:srgbClr val="333333"/>
                          </a:solidFill>
                          <a:latin typeface="Verdana"/>
                          <a:cs typeface="Verdana"/>
                        </a:rPr>
                        <a:t>agus </a:t>
                      </a:r>
                      <a:r>
                        <a:rPr sz="800" spc="-5" dirty="0">
                          <a:solidFill>
                            <a:srgbClr val="333333"/>
                          </a:solidFill>
                          <a:latin typeface="Verdana"/>
                          <a:cs typeface="Verdana"/>
                        </a:rPr>
                        <a:t>ní féidir freagracht </a:t>
                      </a:r>
                      <a:r>
                        <a:rPr sz="800" dirty="0">
                          <a:solidFill>
                            <a:srgbClr val="333333"/>
                          </a:solidFill>
                          <a:latin typeface="Verdana"/>
                          <a:cs typeface="Verdana"/>
                        </a:rPr>
                        <a:t>a </a:t>
                      </a:r>
                      <a:r>
                        <a:rPr sz="800" spc="-5" dirty="0">
                          <a:solidFill>
                            <a:srgbClr val="333333"/>
                          </a:solidFill>
                          <a:latin typeface="Verdana"/>
                          <a:cs typeface="Verdana"/>
                        </a:rPr>
                        <a:t>chur </a:t>
                      </a:r>
                      <a:r>
                        <a:rPr sz="800" dirty="0">
                          <a:solidFill>
                            <a:srgbClr val="333333"/>
                          </a:solidFill>
                          <a:latin typeface="Verdana"/>
                          <a:cs typeface="Verdana"/>
                        </a:rPr>
                        <a:t>ar an </a:t>
                      </a:r>
                      <a:r>
                        <a:rPr sz="800" spc="-5" dirty="0">
                          <a:solidFill>
                            <a:srgbClr val="333333"/>
                          </a:solidFill>
                          <a:latin typeface="Verdana"/>
                          <a:cs typeface="Verdana"/>
                        </a:rPr>
                        <a:t>gCoimisiún </a:t>
                      </a:r>
                      <a:r>
                        <a:rPr sz="800" dirty="0">
                          <a:solidFill>
                            <a:srgbClr val="333333"/>
                          </a:solidFill>
                          <a:latin typeface="Verdana"/>
                          <a:cs typeface="Verdana"/>
                        </a:rPr>
                        <a:t> as</a:t>
                      </a:r>
                      <a:r>
                        <a:rPr sz="800" spc="-10" dirty="0">
                          <a:solidFill>
                            <a:srgbClr val="333333"/>
                          </a:solidFill>
                          <a:latin typeface="Verdana"/>
                          <a:cs typeface="Verdana"/>
                        </a:rPr>
                        <a:t> </a:t>
                      </a:r>
                      <a:r>
                        <a:rPr sz="800" dirty="0">
                          <a:solidFill>
                            <a:srgbClr val="333333"/>
                          </a:solidFill>
                          <a:latin typeface="Verdana"/>
                          <a:cs typeface="Verdana"/>
                        </a:rPr>
                        <a:t>aon</a:t>
                      </a:r>
                      <a:r>
                        <a:rPr sz="800" spc="-10" dirty="0">
                          <a:solidFill>
                            <a:srgbClr val="333333"/>
                          </a:solidFill>
                          <a:latin typeface="Verdana"/>
                          <a:cs typeface="Verdana"/>
                        </a:rPr>
                        <a:t> </a:t>
                      </a:r>
                      <a:r>
                        <a:rPr sz="800" spc="-5" dirty="0">
                          <a:solidFill>
                            <a:srgbClr val="333333"/>
                          </a:solidFill>
                          <a:latin typeface="Verdana"/>
                          <a:cs typeface="Verdana"/>
                        </a:rPr>
                        <a:t>úsáid </a:t>
                      </a:r>
                      <a:r>
                        <a:rPr sz="800" dirty="0">
                          <a:solidFill>
                            <a:srgbClr val="333333"/>
                          </a:solidFill>
                          <a:latin typeface="Verdana"/>
                          <a:cs typeface="Verdana"/>
                        </a:rPr>
                        <a:t>a</a:t>
                      </a:r>
                      <a:r>
                        <a:rPr sz="800" spc="5" dirty="0">
                          <a:solidFill>
                            <a:srgbClr val="333333"/>
                          </a:solidFill>
                          <a:latin typeface="Verdana"/>
                          <a:cs typeface="Verdana"/>
                        </a:rPr>
                        <a:t> </a:t>
                      </a:r>
                      <a:r>
                        <a:rPr sz="800" spc="-5" dirty="0">
                          <a:solidFill>
                            <a:srgbClr val="333333"/>
                          </a:solidFill>
                          <a:latin typeface="Verdana"/>
                          <a:cs typeface="Verdana"/>
                        </a:rPr>
                        <a:t>d’fhéadfaí</a:t>
                      </a:r>
                      <a:r>
                        <a:rPr sz="800" dirty="0">
                          <a:solidFill>
                            <a:srgbClr val="333333"/>
                          </a:solidFill>
                          <a:latin typeface="Verdana"/>
                          <a:cs typeface="Verdana"/>
                        </a:rPr>
                        <a:t> a</a:t>
                      </a:r>
                      <a:r>
                        <a:rPr sz="800" spc="5" dirty="0">
                          <a:solidFill>
                            <a:srgbClr val="333333"/>
                          </a:solidFill>
                          <a:latin typeface="Verdana"/>
                          <a:cs typeface="Verdana"/>
                        </a:rPr>
                        <a:t> </a:t>
                      </a:r>
                      <a:r>
                        <a:rPr sz="800" spc="-5" dirty="0">
                          <a:solidFill>
                            <a:srgbClr val="333333"/>
                          </a:solidFill>
                          <a:latin typeface="Verdana"/>
                          <a:cs typeface="Verdana"/>
                        </a:rPr>
                        <a:t>bhaint</a:t>
                      </a:r>
                      <a:r>
                        <a:rPr sz="800" dirty="0">
                          <a:solidFill>
                            <a:srgbClr val="333333"/>
                          </a:solidFill>
                          <a:latin typeface="Verdana"/>
                          <a:cs typeface="Verdana"/>
                        </a:rPr>
                        <a:t> as</a:t>
                      </a:r>
                      <a:r>
                        <a:rPr sz="800" spc="-10" dirty="0">
                          <a:solidFill>
                            <a:srgbClr val="333333"/>
                          </a:solidFill>
                          <a:latin typeface="Verdana"/>
                          <a:cs typeface="Verdana"/>
                        </a:rPr>
                        <a:t> </a:t>
                      </a:r>
                      <a:r>
                        <a:rPr sz="800" spc="5" dirty="0">
                          <a:solidFill>
                            <a:srgbClr val="333333"/>
                          </a:solidFill>
                          <a:latin typeface="Verdana"/>
                          <a:cs typeface="Verdana"/>
                        </a:rPr>
                        <a:t>an</a:t>
                      </a:r>
                      <a:r>
                        <a:rPr sz="800" spc="-10" dirty="0">
                          <a:solidFill>
                            <a:srgbClr val="333333"/>
                          </a:solidFill>
                          <a:latin typeface="Verdana"/>
                          <a:cs typeface="Verdana"/>
                        </a:rPr>
                        <a:t> </a:t>
                      </a:r>
                      <a:r>
                        <a:rPr sz="800" spc="-5" dirty="0">
                          <a:solidFill>
                            <a:srgbClr val="333333"/>
                          </a:solidFill>
                          <a:latin typeface="Verdana"/>
                          <a:cs typeface="Verdana"/>
                        </a:rPr>
                        <a:t>bhfaisnéis </a:t>
                      </a:r>
                      <a:r>
                        <a:rPr sz="800" dirty="0">
                          <a:solidFill>
                            <a:srgbClr val="333333"/>
                          </a:solidFill>
                          <a:latin typeface="Verdana"/>
                          <a:cs typeface="Verdana"/>
                        </a:rPr>
                        <a:t>atá</a:t>
                      </a:r>
                      <a:r>
                        <a:rPr sz="800" spc="-5" dirty="0">
                          <a:solidFill>
                            <a:srgbClr val="333333"/>
                          </a:solidFill>
                          <a:latin typeface="Verdana"/>
                          <a:cs typeface="Verdana"/>
                        </a:rPr>
                        <a:t> ann.</a:t>
                      </a:r>
                      <a:endParaRPr sz="800" dirty="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389384">
                <a:tc>
                  <a:txBody>
                    <a:bodyPr/>
                    <a:lstStyle/>
                    <a:p>
                      <a:pPr>
                        <a:lnSpc>
                          <a:spcPct val="100000"/>
                        </a:lnSpc>
                        <a:spcBef>
                          <a:spcPts val="45"/>
                        </a:spcBef>
                      </a:pPr>
                      <a:endParaRPr sz="800">
                        <a:latin typeface="Times New Roman"/>
                        <a:cs typeface="Times New Roman"/>
                      </a:endParaRPr>
                    </a:p>
                    <a:p>
                      <a:pPr marL="69850">
                        <a:lnSpc>
                          <a:spcPct val="100000"/>
                        </a:lnSpc>
                      </a:pPr>
                      <a:r>
                        <a:rPr sz="700" b="1" spc="-5" dirty="0">
                          <a:latin typeface="Verdana"/>
                          <a:cs typeface="Verdana"/>
                        </a:rPr>
                        <a:t>HR</a:t>
                      </a:r>
                      <a:endParaRPr sz="700">
                        <a:latin typeface="Verdana"/>
                        <a:cs typeface="Verdana"/>
                      </a:endParaRPr>
                    </a:p>
                  </a:txBody>
                  <a:tcPr marL="0" marR="0" marT="36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0"/>
                        </a:spcBef>
                      </a:pPr>
                      <a:endParaRPr sz="900" dirty="0">
                        <a:latin typeface="Times New Roman"/>
                        <a:cs typeface="Times New Roman"/>
                      </a:endParaRPr>
                    </a:p>
                    <a:p>
                      <a:pPr marL="68580" marR="243840">
                        <a:lnSpc>
                          <a:spcPct val="102200"/>
                        </a:lnSpc>
                      </a:pPr>
                      <a:r>
                        <a:rPr sz="900" dirty="0">
                          <a:solidFill>
                            <a:srgbClr val="333333"/>
                          </a:solidFill>
                          <a:latin typeface="Verdana"/>
                          <a:cs typeface="Verdana"/>
                        </a:rPr>
                        <a:t>Potpora </a:t>
                      </a:r>
                      <a:r>
                        <a:rPr sz="900" spc="-5" dirty="0">
                          <a:solidFill>
                            <a:srgbClr val="333333"/>
                          </a:solidFill>
                          <a:latin typeface="Verdana"/>
                          <a:cs typeface="Verdana"/>
                        </a:rPr>
                        <a:t>Europske</a:t>
                      </a:r>
                      <a:r>
                        <a:rPr sz="900" spc="5" dirty="0">
                          <a:solidFill>
                            <a:srgbClr val="333333"/>
                          </a:solidFill>
                          <a:latin typeface="Verdana"/>
                          <a:cs typeface="Verdana"/>
                        </a:rPr>
                        <a:t> </a:t>
                      </a:r>
                      <a:r>
                        <a:rPr sz="900" spc="-5" dirty="0">
                          <a:solidFill>
                            <a:srgbClr val="333333"/>
                          </a:solidFill>
                          <a:latin typeface="Verdana"/>
                          <a:cs typeface="Verdana"/>
                        </a:rPr>
                        <a:t>komisije proizvodnji</a:t>
                      </a:r>
                      <a:r>
                        <a:rPr sz="900" spc="15" dirty="0">
                          <a:solidFill>
                            <a:srgbClr val="333333"/>
                          </a:solidFill>
                          <a:latin typeface="Verdana"/>
                          <a:cs typeface="Verdana"/>
                        </a:rPr>
                        <a:t> </a:t>
                      </a:r>
                      <a:r>
                        <a:rPr sz="900" spc="-5" dirty="0">
                          <a:solidFill>
                            <a:srgbClr val="333333"/>
                          </a:solidFill>
                          <a:latin typeface="Verdana"/>
                          <a:cs typeface="Verdana"/>
                        </a:rPr>
                        <a:t>ove</a:t>
                      </a:r>
                      <a:r>
                        <a:rPr sz="900" spc="5" dirty="0">
                          <a:solidFill>
                            <a:srgbClr val="333333"/>
                          </a:solidFill>
                          <a:latin typeface="Verdana"/>
                          <a:cs typeface="Verdana"/>
                        </a:rPr>
                        <a:t> </a:t>
                      </a:r>
                      <a:r>
                        <a:rPr sz="900" spc="-5" dirty="0">
                          <a:solidFill>
                            <a:srgbClr val="333333"/>
                          </a:solidFill>
                          <a:latin typeface="Verdana"/>
                          <a:cs typeface="Verdana"/>
                        </a:rPr>
                        <a:t>publikacije</a:t>
                      </a:r>
                      <a:r>
                        <a:rPr sz="900" spc="5" dirty="0">
                          <a:solidFill>
                            <a:srgbClr val="333333"/>
                          </a:solidFill>
                          <a:latin typeface="Verdana"/>
                          <a:cs typeface="Verdana"/>
                        </a:rPr>
                        <a:t> </a:t>
                      </a:r>
                      <a:r>
                        <a:rPr sz="900" spc="-5" dirty="0">
                          <a:solidFill>
                            <a:srgbClr val="333333"/>
                          </a:solidFill>
                          <a:latin typeface="Verdana"/>
                          <a:cs typeface="Verdana"/>
                        </a:rPr>
                        <a:t>ne</a:t>
                      </a:r>
                      <a:r>
                        <a:rPr sz="900" spc="5" dirty="0">
                          <a:solidFill>
                            <a:srgbClr val="333333"/>
                          </a:solidFill>
                          <a:latin typeface="Verdana"/>
                          <a:cs typeface="Verdana"/>
                        </a:rPr>
                        <a:t> </a:t>
                      </a:r>
                      <a:r>
                        <a:rPr sz="900" spc="-5" dirty="0">
                          <a:solidFill>
                            <a:srgbClr val="333333"/>
                          </a:solidFill>
                          <a:latin typeface="Verdana"/>
                          <a:cs typeface="Verdana"/>
                        </a:rPr>
                        <a:t>predstavlja</a:t>
                      </a:r>
                      <a:r>
                        <a:rPr sz="900" spc="10" dirty="0">
                          <a:solidFill>
                            <a:srgbClr val="333333"/>
                          </a:solidFill>
                          <a:latin typeface="Verdana"/>
                          <a:cs typeface="Verdana"/>
                        </a:rPr>
                        <a:t> </a:t>
                      </a:r>
                      <a:r>
                        <a:rPr sz="900" spc="-5" dirty="0">
                          <a:solidFill>
                            <a:srgbClr val="333333"/>
                          </a:solidFill>
                          <a:latin typeface="Verdana"/>
                          <a:cs typeface="Verdana"/>
                        </a:rPr>
                        <a:t>potporu sadržaju</a:t>
                      </a:r>
                      <a:r>
                        <a:rPr sz="900" dirty="0">
                          <a:solidFill>
                            <a:srgbClr val="333333"/>
                          </a:solidFill>
                          <a:latin typeface="Verdana"/>
                          <a:cs typeface="Verdana"/>
                        </a:rPr>
                        <a:t> </a:t>
                      </a:r>
                      <a:r>
                        <a:rPr sz="900" spc="-5" dirty="0">
                          <a:solidFill>
                            <a:srgbClr val="333333"/>
                          </a:solidFill>
                          <a:latin typeface="Verdana"/>
                          <a:cs typeface="Verdana"/>
                        </a:rPr>
                        <a:t>koji</a:t>
                      </a:r>
                      <a:r>
                        <a:rPr sz="900" spc="10" dirty="0">
                          <a:solidFill>
                            <a:srgbClr val="333333"/>
                          </a:solidFill>
                          <a:latin typeface="Verdana"/>
                          <a:cs typeface="Verdana"/>
                        </a:rPr>
                        <a:t> </a:t>
                      </a:r>
                      <a:r>
                        <a:rPr sz="900" spc="-5" dirty="0">
                          <a:solidFill>
                            <a:srgbClr val="333333"/>
                          </a:solidFill>
                          <a:latin typeface="Verdana"/>
                          <a:cs typeface="Verdana"/>
                        </a:rPr>
                        <a:t>odražava</a:t>
                      </a:r>
                      <a:r>
                        <a:rPr sz="900" spc="10" dirty="0">
                          <a:solidFill>
                            <a:srgbClr val="333333"/>
                          </a:solidFill>
                          <a:latin typeface="Verdana"/>
                          <a:cs typeface="Verdana"/>
                        </a:rPr>
                        <a:t> </a:t>
                      </a:r>
                      <a:r>
                        <a:rPr sz="900" dirty="0">
                          <a:solidFill>
                            <a:srgbClr val="333333"/>
                          </a:solidFill>
                          <a:latin typeface="Verdana"/>
                          <a:cs typeface="Verdana"/>
                        </a:rPr>
                        <a:t>samo </a:t>
                      </a:r>
                      <a:r>
                        <a:rPr sz="900" spc="-300" dirty="0">
                          <a:solidFill>
                            <a:srgbClr val="333333"/>
                          </a:solidFill>
                          <a:latin typeface="Verdana"/>
                          <a:cs typeface="Verdana"/>
                        </a:rPr>
                        <a:t> </a:t>
                      </a:r>
                      <a:r>
                        <a:rPr sz="900" spc="-5" dirty="0">
                          <a:solidFill>
                            <a:srgbClr val="333333"/>
                          </a:solidFill>
                          <a:latin typeface="Verdana"/>
                          <a:cs typeface="Verdana"/>
                        </a:rPr>
                        <a:t>stavove autora</a:t>
                      </a:r>
                      <a:r>
                        <a:rPr sz="900" spc="-10" dirty="0">
                          <a:solidFill>
                            <a:srgbClr val="333333"/>
                          </a:solidFill>
                          <a:latin typeface="Verdana"/>
                          <a:cs typeface="Verdana"/>
                        </a:rPr>
                        <a:t> </a:t>
                      </a:r>
                      <a:r>
                        <a:rPr sz="900" dirty="0">
                          <a:solidFill>
                            <a:srgbClr val="333333"/>
                          </a:solidFill>
                          <a:latin typeface="Verdana"/>
                          <a:cs typeface="Verdana"/>
                        </a:rPr>
                        <a:t>i Komisija</a:t>
                      </a:r>
                      <a:r>
                        <a:rPr sz="900" spc="-20" dirty="0">
                          <a:solidFill>
                            <a:srgbClr val="333333"/>
                          </a:solidFill>
                          <a:latin typeface="Verdana"/>
                          <a:cs typeface="Verdana"/>
                        </a:rPr>
                        <a:t> </a:t>
                      </a:r>
                      <a:r>
                        <a:rPr sz="900" spc="-5" dirty="0">
                          <a:solidFill>
                            <a:srgbClr val="333333"/>
                          </a:solidFill>
                          <a:latin typeface="Verdana"/>
                          <a:cs typeface="Verdana"/>
                        </a:rPr>
                        <a:t>ne</a:t>
                      </a:r>
                      <a:r>
                        <a:rPr sz="900" dirty="0">
                          <a:solidFill>
                            <a:srgbClr val="333333"/>
                          </a:solidFill>
                          <a:latin typeface="Verdana"/>
                          <a:cs typeface="Verdana"/>
                        </a:rPr>
                        <a:t> može biti </a:t>
                      </a:r>
                      <a:r>
                        <a:rPr sz="900" spc="-5" dirty="0">
                          <a:solidFill>
                            <a:srgbClr val="333333"/>
                          </a:solidFill>
                          <a:latin typeface="Verdana"/>
                          <a:cs typeface="Verdana"/>
                        </a:rPr>
                        <a:t>odgovorna za uporabu </a:t>
                      </a:r>
                      <a:r>
                        <a:rPr sz="900" dirty="0">
                          <a:solidFill>
                            <a:srgbClr val="333333"/>
                          </a:solidFill>
                          <a:latin typeface="Verdana"/>
                          <a:cs typeface="Verdana"/>
                        </a:rPr>
                        <a:t>sadržanih</a:t>
                      </a:r>
                      <a:r>
                        <a:rPr sz="900" spc="-10" dirty="0">
                          <a:solidFill>
                            <a:srgbClr val="333333"/>
                          </a:solidFill>
                          <a:latin typeface="Verdana"/>
                          <a:cs typeface="Verdana"/>
                        </a:rPr>
                        <a:t> </a:t>
                      </a:r>
                      <a:r>
                        <a:rPr sz="900" spc="-5" dirty="0">
                          <a:solidFill>
                            <a:srgbClr val="333333"/>
                          </a:solidFill>
                          <a:latin typeface="Verdana"/>
                          <a:cs typeface="Verdana"/>
                        </a:rPr>
                        <a:t>informacija.</a:t>
                      </a:r>
                      <a:endParaRPr sz="900" dirty="0">
                        <a:latin typeface="Verdana"/>
                        <a:cs typeface="Verdana"/>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bl>
          </a:graphicData>
        </a:graphic>
      </p:graphicFrame>
      <p:pic>
        <p:nvPicPr>
          <p:cNvPr id="4" name="object 4"/>
          <p:cNvPicPr/>
          <p:nvPr/>
        </p:nvPicPr>
        <p:blipFill>
          <a:blip r:embed="rId2" cstate="print"/>
          <a:stretch>
            <a:fillRect/>
          </a:stretch>
        </p:blipFill>
        <p:spPr>
          <a:xfrm>
            <a:off x="4666269" y="21141"/>
            <a:ext cx="1923068" cy="7663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00394" y="371816"/>
          <a:ext cx="8317148" cy="6118641"/>
        </p:xfrm>
        <a:graphic>
          <a:graphicData uri="http://schemas.openxmlformats.org/drawingml/2006/table">
            <a:tbl>
              <a:tblPr firstRow="1" bandRow="1">
                <a:tableStyleId>{2D5ABB26-0587-4C30-8999-92F81FD0307C}</a:tableStyleId>
              </a:tblPr>
              <a:tblGrid>
                <a:gridCol w="447566">
                  <a:extLst>
                    <a:ext uri="{9D8B030D-6E8A-4147-A177-3AD203B41FA5}">
                      <a16:colId xmlns:a16="http://schemas.microsoft.com/office/drawing/2014/main" val="20000"/>
                    </a:ext>
                  </a:extLst>
                </a:gridCol>
                <a:gridCol w="7869582">
                  <a:extLst>
                    <a:ext uri="{9D8B030D-6E8A-4147-A177-3AD203B41FA5}">
                      <a16:colId xmlns:a16="http://schemas.microsoft.com/office/drawing/2014/main" val="20001"/>
                    </a:ext>
                  </a:extLst>
                </a:gridCol>
              </a:tblGrid>
              <a:tr h="566153">
                <a:tc>
                  <a:txBody>
                    <a:bodyPr/>
                    <a:lstStyle/>
                    <a:p>
                      <a:pPr>
                        <a:lnSpc>
                          <a:spcPct val="100000"/>
                        </a:lnSpc>
                        <a:spcBef>
                          <a:spcPts val="10"/>
                        </a:spcBef>
                      </a:pPr>
                      <a:endParaRPr sz="900">
                        <a:latin typeface="Times New Roman"/>
                        <a:cs typeface="Times New Roman"/>
                      </a:endParaRPr>
                    </a:p>
                    <a:p>
                      <a:pPr marL="67945">
                        <a:lnSpc>
                          <a:spcPct val="100000"/>
                        </a:lnSpc>
                      </a:pPr>
                      <a:r>
                        <a:rPr sz="900" b="1" spc="-5" dirty="0">
                          <a:latin typeface="Verdana"/>
                          <a:cs typeface="Verdana"/>
                        </a:rPr>
                        <a:t>HU</a:t>
                      </a:r>
                      <a:endParaRPr sz="900">
                        <a:latin typeface="Verdana"/>
                        <a:cs typeface="Verdana"/>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900" dirty="0">
                        <a:latin typeface="Times New Roman"/>
                        <a:cs typeface="Times New Roman"/>
                      </a:endParaRPr>
                    </a:p>
                    <a:p>
                      <a:pPr marL="68580" marR="189865">
                        <a:lnSpc>
                          <a:spcPct val="101099"/>
                        </a:lnSpc>
                      </a:pPr>
                      <a:r>
                        <a:rPr sz="900" spc="-5" dirty="0">
                          <a:solidFill>
                            <a:srgbClr val="333333"/>
                          </a:solidFill>
                          <a:latin typeface="Verdana"/>
                          <a:cs typeface="Verdana"/>
                        </a:rPr>
                        <a:t>Az</a:t>
                      </a:r>
                      <a:r>
                        <a:rPr sz="900" spc="5" dirty="0">
                          <a:solidFill>
                            <a:srgbClr val="333333"/>
                          </a:solidFill>
                          <a:latin typeface="Verdana"/>
                          <a:cs typeface="Verdana"/>
                        </a:rPr>
                        <a:t> </a:t>
                      </a:r>
                      <a:r>
                        <a:rPr sz="900" spc="-5" dirty="0">
                          <a:solidFill>
                            <a:srgbClr val="333333"/>
                          </a:solidFill>
                          <a:latin typeface="Verdana"/>
                          <a:cs typeface="Verdana"/>
                        </a:rPr>
                        <a:t>Európai</a:t>
                      </a:r>
                      <a:r>
                        <a:rPr sz="900" spc="15" dirty="0">
                          <a:solidFill>
                            <a:srgbClr val="333333"/>
                          </a:solidFill>
                          <a:latin typeface="Verdana"/>
                          <a:cs typeface="Verdana"/>
                        </a:rPr>
                        <a:t> </a:t>
                      </a:r>
                      <a:r>
                        <a:rPr sz="900" spc="-5" dirty="0">
                          <a:solidFill>
                            <a:srgbClr val="333333"/>
                          </a:solidFill>
                          <a:latin typeface="Verdana"/>
                          <a:cs typeface="Verdana"/>
                        </a:rPr>
                        <a:t>Bizottság</a:t>
                      </a:r>
                      <a:r>
                        <a:rPr sz="900" spc="10" dirty="0">
                          <a:solidFill>
                            <a:srgbClr val="333333"/>
                          </a:solidFill>
                          <a:latin typeface="Verdana"/>
                          <a:cs typeface="Verdana"/>
                        </a:rPr>
                        <a:t> </a:t>
                      </a:r>
                      <a:r>
                        <a:rPr sz="900" spc="-5" dirty="0">
                          <a:solidFill>
                            <a:srgbClr val="333333"/>
                          </a:solidFill>
                          <a:latin typeface="Verdana"/>
                          <a:cs typeface="Verdana"/>
                        </a:rPr>
                        <a:t>támogatása</a:t>
                      </a:r>
                      <a:r>
                        <a:rPr sz="900" spc="5" dirty="0">
                          <a:solidFill>
                            <a:srgbClr val="333333"/>
                          </a:solidFill>
                          <a:latin typeface="Verdana"/>
                          <a:cs typeface="Verdana"/>
                        </a:rPr>
                        <a:t> </a:t>
                      </a:r>
                      <a:r>
                        <a:rPr sz="900" spc="-5" dirty="0">
                          <a:solidFill>
                            <a:srgbClr val="333333"/>
                          </a:solidFill>
                          <a:latin typeface="Verdana"/>
                          <a:cs typeface="Verdana"/>
                        </a:rPr>
                        <a:t>ezen</a:t>
                      </a:r>
                      <a:r>
                        <a:rPr sz="900" spc="5" dirty="0">
                          <a:solidFill>
                            <a:srgbClr val="333333"/>
                          </a:solidFill>
                          <a:latin typeface="Verdana"/>
                          <a:cs typeface="Verdana"/>
                        </a:rPr>
                        <a:t> </a:t>
                      </a:r>
                      <a:r>
                        <a:rPr sz="900" spc="-5" dirty="0">
                          <a:solidFill>
                            <a:srgbClr val="333333"/>
                          </a:solidFill>
                          <a:latin typeface="Verdana"/>
                          <a:cs typeface="Verdana"/>
                        </a:rPr>
                        <a:t>kiadvány</a:t>
                      </a:r>
                      <a:r>
                        <a:rPr sz="900" spc="5" dirty="0">
                          <a:solidFill>
                            <a:srgbClr val="333333"/>
                          </a:solidFill>
                          <a:latin typeface="Verdana"/>
                          <a:cs typeface="Verdana"/>
                        </a:rPr>
                        <a:t> </a:t>
                      </a:r>
                      <a:r>
                        <a:rPr sz="900" spc="-5" dirty="0">
                          <a:solidFill>
                            <a:srgbClr val="333333"/>
                          </a:solidFill>
                          <a:latin typeface="Verdana"/>
                          <a:cs typeface="Verdana"/>
                        </a:rPr>
                        <a:t>elkészítéséhez</a:t>
                      </a:r>
                      <a:r>
                        <a:rPr sz="900" spc="10" dirty="0">
                          <a:solidFill>
                            <a:srgbClr val="333333"/>
                          </a:solidFill>
                          <a:latin typeface="Verdana"/>
                          <a:cs typeface="Verdana"/>
                        </a:rPr>
                        <a:t> </a:t>
                      </a:r>
                      <a:r>
                        <a:rPr sz="900" spc="-5" dirty="0">
                          <a:solidFill>
                            <a:srgbClr val="333333"/>
                          </a:solidFill>
                          <a:latin typeface="Verdana"/>
                          <a:cs typeface="Verdana"/>
                        </a:rPr>
                        <a:t>nem</a:t>
                      </a:r>
                      <a:r>
                        <a:rPr sz="900" spc="10" dirty="0">
                          <a:solidFill>
                            <a:srgbClr val="333333"/>
                          </a:solidFill>
                          <a:latin typeface="Verdana"/>
                          <a:cs typeface="Verdana"/>
                        </a:rPr>
                        <a:t> </a:t>
                      </a:r>
                      <a:r>
                        <a:rPr sz="900" spc="-5" dirty="0">
                          <a:solidFill>
                            <a:srgbClr val="333333"/>
                          </a:solidFill>
                          <a:latin typeface="Verdana"/>
                          <a:cs typeface="Verdana"/>
                        </a:rPr>
                        <a:t>jelenti</a:t>
                      </a:r>
                      <a:r>
                        <a:rPr sz="900" spc="15" dirty="0">
                          <a:solidFill>
                            <a:srgbClr val="333333"/>
                          </a:solidFill>
                          <a:latin typeface="Verdana"/>
                          <a:cs typeface="Verdana"/>
                        </a:rPr>
                        <a:t> </a:t>
                      </a:r>
                      <a:r>
                        <a:rPr sz="900" dirty="0">
                          <a:solidFill>
                            <a:srgbClr val="333333"/>
                          </a:solidFill>
                          <a:latin typeface="Verdana"/>
                          <a:cs typeface="Verdana"/>
                        </a:rPr>
                        <a:t>a</a:t>
                      </a:r>
                      <a:r>
                        <a:rPr sz="900" spc="10" dirty="0">
                          <a:solidFill>
                            <a:srgbClr val="333333"/>
                          </a:solidFill>
                          <a:latin typeface="Verdana"/>
                          <a:cs typeface="Verdana"/>
                        </a:rPr>
                        <a:t> </a:t>
                      </a:r>
                      <a:r>
                        <a:rPr sz="900" spc="-5" dirty="0">
                          <a:solidFill>
                            <a:srgbClr val="333333"/>
                          </a:solidFill>
                          <a:latin typeface="Verdana"/>
                          <a:cs typeface="Verdana"/>
                        </a:rPr>
                        <a:t>tartalom</a:t>
                      </a:r>
                      <a:r>
                        <a:rPr sz="900" spc="10" dirty="0">
                          <a:solidFill>
                            <a:srgbClr val="333333"/>
                          </a:solidFill>
                          <a:latin typeface="Verdana"/>
                          <a:cs typeface="Verdana"/>
                        </a:rPr>
                        <a:t> </a:t>
                      </a:r>
                      <a:r>
                        <a:rPr sz="900" spc="-5" dirty="0">
                          <a:solidFill>
                            <a:srgbClr val="333333"/>
                          </a:solidFill>
                          <a:latin typeface="Verdana"/>
                          <a:cs typeface="Verdana"/>
                        </a:rPr>
                        <a:t>jóváhagyását,</a:t>
                      </a:r>
                      <a:r>
                        <a:rPr sz="900" spc="5" dirty="0">
                          <a:solidFill>
                            <a:srgbClr val="333333"/>
                          </a:solidFill>
                          <a:latin typeface="Verdana"/>
                          <a:cs typeface="Verdana"/>
                        </a:rPr>
                        <a:t> </a:t>
                      </a:r>
                      <a:r>
                        <a:rPr sz="900" dirty="0">
                          <a:solidFill>
                            <a:srgbClr val="333333"/>
                          </a:solidFill>
                          <a:latin typeface="Verdana"/>
                          <a:cs typeface="Verdana"/>
                        </a:rPr>
                        <a:t>amely </a:t>
                      </a:r>
                      <a:r>
                        <a:rPr sz="900" spc="-300" dirty="0">
                          <a:solidFill>
                            <a:srgbClr val="333333"/>
                          </a:solidFill>
                          <a:latin typeface="Verdana"/>
                          <a:cs typeface="Verdana"/>
                        </a:rPr>
                        <a:t> </a:t>
                      </a:r>
                      <a:r>
                        <a:rPr sz="900" spc="-5" dirty="0">
                          <a:solidFill>
                            <a:srgbClr val="333333"/>
                          </a:solidFill>
                          <a:latin typeface="Verdana"/>
                          <a:cs typeface="Verdana"/>
                        </a:rPr>
                        <a:t>kizárólag</a:t>
                      </a:r>
                      <a:r>
                        <a:rPr sz="900" spc="5" dirty="0">
                          <a:solidFill>
                            <a:srgbClr val="333333"/>
                          </a:solidFill>
                          <a:latin typeface="Verdana"/>
                          <a:cs typeface="Verdana"/>
                        </a:rPr>
                        <a:t> </a:t>
                      </a:r>
                      <a:r>
                        <a:rPr sz="900" dirty="0">
                          <a:solidFill>
                            <a:srgbClr val="333333"/>
                          </a:solidFill>
                          <a:latin typeface="Verdana"/>
                          <a:cs typeface="Verdana"/>
                        </a:rPr>
                        <a:t>a</a:t>
                      </a:r>
                      <a:r>
                        <a:rPr sz="900" spc="-5" dirty="0">
                          <a:solidFill>
                            <a:srgbClr val="333333"/>
                          </a:solidFill>
                          <a:latin typeface="Verdana"/>
                          <a:cs typeface="Verdana"/>
                        </a:rPr>
                        <a:t> szerzők álláspontját</a:t>
                      </a:r>
                      <a:r>
                        <a:rPr sz="900" spc="10" dirty="0">
                          <a:solidFill>
                            <a:srgbClr val="333333"/>
                          </a:solidFill>
                          <a:latin typeface="Verdana"/>
                          <a:cs typeface="Verdana"/>
                        </a:rPr>
                        <a:t> </a:t>
                      </a:r>
                      <a:r>
                        <a:rPr sz="900" spc="-5" dirty="0">
                          <a:solidFill>
                            <a:srgbClr val="333333"/>
                          </a:solidFill>
                          <a:latin typeface="Verdana"/>
                          <a:cs typeface="Verdana"/>
                        </a:rPr>
                        <a:t>tükrözi, valamint</a:t>
                      </a:r>
                      <a:r>
                        <a:rPr sz="900" spc="5" dirty="0">
                          <a:solidFill>
                            <a:srgbClr val="333333"/>
                          </a:solidFill>
                          <a:latin typeface="Verdana"/>
                          <a:cs typeface="Verdana"/>
                        </a:rPr>
                        <a:t> </a:t>
                      </a:r>
                      <a:r>
                        <a:rPr sz="900" dirty="0">
                          <a:solidFill>
                            <a:srgbClr val="333333"/>
                          </a:solidFill>
                          <a:latin typeface="Verdana"/>
                          <a:cs typeface="Verdana"/>
                        </a:rPr>
                        <a:t>a Bizottság</a:t>
                      </a:r>
                      <a:r>
                        <a:rPr sz="900" spc="5" dirty="0">
                          <a:solidFill>
                            <a:srgbClr val="333333"/>
                          </a:solidFill>
                          <a:latin typeface="Verdana"/>
                          <a:cs typeface="Verdana"/>
                        </a:rPr>
                        <a:t> </a:t>
                      </a:r>
                      <a:r>
                        <a:rPr sz="900" spc="-5" dirty="0">
                          <a:solidFill>
                            <a:srgbClr val="333333"/>
                          </a:solidFill>
                          <a:latin typeface="Verdana"/>
                          <a:cs typeface="Verdana"/>
                        </a:rPr>
                        <a:t>nem</a:t>
                      </a:r>
                      <a:r>
                        <a:rPr sz="900" dirty="0">
                          <a:solidFill>
                            <a:srgbClr val="333333"/>
                          </a:solidFill>
                          <a:latin typeface="Verdana"/>
                          <a:cs typeface="Verdana"/>
                        </a:rPr>
                        <a:t> </a:t>
                      </a:r>
                      <a:r>
                        <a:rPr sz="900" spc="-5" dirty="0">
                          <a:solidFill>
                            <a:srgbClr val="333333"/>
                          </a:solidFill>
                          <a:latin typeface="Verdana"/>
                          <a:cs typeface="Verdana"/>
                        </a:rPr>
                        <a:t>tehető</a:t>
                      </a:r>
                      <a:r>
                        <a:rPr sz="900" spc="15" dirty="0">
                          <a:solidFill>
                            <a:srgbClr val="333333"/>
                          </a:solidFill>
                          <a:latin typeface="Verdana"/>
                          <a:cs typeface="Verdana"/>
                        </a:rPr>
                        <a:t> </a:t>
                      </a:r>
                      <a:r>
                        <a:rPr sz="900" spc="-5" dirty="0">
                          <a:solidFill>
                            <a:srgbClr val="333333"/>
                          </a:solidFill>
                          <a:latin typeface="Verdana"/>
                          <a:cs typeface="Verdana"/>
                        </a:rPr>
                        <a:t>felelőssé</a:t>
                      </a:r>
                      <a:r>
                        <a:rPr sz="900" spc="10" dirty="0">
                          <a:solidFill>
                            <a:srgbClr val="333333"/>
                          </a:solidFill>
                          <a:latin typeface="Verdana"/>
                          <a:cs typeface="Verdana"/>
                        </a:rPr>
                        <a:t> </a:t>
                      </a:r>
                      <a:r>
                        <a:rPr sz="900" spc="-5" dirty="0">
                          <a:solidFill>
                            <a:srgbClr val="333333"/>
                          </a:solidFill>
                          <a:latin typeface="Verdana"/>
                          <a:cs typeface="Verdana"/>
                        </a:rPr>
                        <a:t>ezen információk</a:t>
                      </a:r>
                      <a:endParaRPr sz="900" dirty="0">
                        <a:latin typeface="Verdana"/>
                        <a:cs typeface="Verdana"/>
                      </a:endParaRPr>
                    </a:p>
                    <a:p>
                      <a:pPr marL="68580">
                        <a:lnSpc>
                          <a:spcPct val="100000"/>
                        </a:lnSpc>
                        <a:spcBef>
                          <a:spcPts val="25"/>
                        </a:spcBef>
                      </a:pPr>
                      <a:r>
                        <a:rPr sz="900" spc="-5" dirty="0">
                          <a:solidFill>
                            <a:srgbClr val="333333"/>
                          </a:solidFill>
                          <a:latin typeface="Verdana"/>
                          <a:cs typeface="Verdana"/>
                        </a:rPr>
                        <a:t>bárminemű</a:t>
                      </a:r>
                      <a:r>
                        <a:rPr sz="900" spc="-10" dirty="0">
                          <a:solidFill>
                            <a:srgbClr val="333333"/>
                          </a:solidFill>
                          <a:latin typeface="Verdana"/>
                          <a:cs typeface="Verdana"/>
                        </a:rPr>
                        <a:t> </a:t>
                      </a:r>
                      <a:r>
                        <a:rPr sz="900" spc="-5" dirty="0">
                          <a:solidFill>
                            <a:srgbClr val="333333"/>
                          </a:solidFill>
                          <a:latin typeface="Verdana"/>
                          <a:cs typeface="Verdana"/>
                        </a:rPr>
                        <a:t>felhasználásáért.</a:t>
                      </a:r>
                      <a:endParaRPr sz="900" dirty="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559867">
                <a:tc>
                  <a:txBody>
                    <a:bodyPr/>
                    <a:lstStyle/>
                    <a:p>
                      <a:pPr>
                        <a:lnSpc>
                          <a:spcPct val="100000"/>
                        </a:lnSpc>
                        <a:spcBef>
                          <a:spcPts val="10"/>
                        </a:spcBef>
                      </a:pPr>
                      <a:endParaRPr sz="900">
                        <a:latin typeface="Times New Roman"/>
                        <a:cs typeface="Times New Roman"/>
                      </a:endParaRPr>
                    </a:p>
                    <a:p>
                      <a:pPr marL="97155">
                        <a:lnSpc>
                          <a:spcPct val="100000"/>
                        </a:lnSpc>
                      </a:pPr>
                      <a:r>
                        <a:rPr sz="900" b="1" spc="-5" dirty="0">
                          <a:latin typeface="Verdana"/>
                          <a:cs typeface="Verdana"/>
                        </a:rPr>
                        <a:t>IT</a:t>
                      </a:r>
                      <a:endParaRPr sz="900">
                        <a:latin typeface="Verdana"/>
                        <a:cs typeface="Verdana"/>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5"/>
                        </a:spcBef>
                      </a:pPr>
                      <a:endParaRPr sz="900">
                        <a:latin typeface="Times New Roman"/>
                        <a:cs typeface="Times New Roman"/>
                      </a:endParaRPr>
                    </a:p>
                    <a:p>
                      <a:pPr marL="68580" marR="274320">
                        <a:lnSpc>
                          <a:spcPct val="101699"/>
                        </a:lnSpc>
                        <a:spcBef>
                          <a:spcPts val="5"/>
                        </a:spcBef>
                      </a:pPr>
                      <a:r>
                        <a:rPr sz="900" spc="-5" dirty="0">
                          <a:solidFill>
                            <a:srgbClr val="333333"/>
                          </a:solidFill>
                          <a:latin typeface="Verdana"/>
                          <a:cs typeface="Verdana"/>
                        </a:rPr>
                        <a:t>Il</a:t>
                      </a:r>
                      <a:r>
                        <a:rPr sz="900" dirty="0">
                          <a:solidFill>
                            <a:srgbClr val="333333"/>
                          </a:solidFill>
                          <a:latin typeface="Verdana"/>
                          <a:cs typeface="Verdana"/>
                        </a:rPr>
                        <a:t> </a:t>
                      </a:r>
                      <a:r>
                        <a:rPr sz="900" spc="-5" dirty="0">
                          <a:solidFill>
                            <a:srgbClr val="333333"/>
                          </a:solidFill>
                          <a:latin typeface="Verdana"/>
                          <a:cs typeface="Verdana"/>
                        </a:rPr>
                        <a:t>sostegno</a:t>
                      </a:r>
                      <a:r>
                        <a:rPr sz="900" spc="5" dirty="0">
                          <a:solidFill>
                            <a:srgbClr val="333333"/>
                          </a:solidFill>
                          <a:latin typeface="Verdana"/>
                          <a:cs typeface="Verdana"/>
                        </a:rPr>
                        <a:t> </a:t>
                      </a:r>
                      <a:r>
                        <a:rPr sz="900" spc="-5" dirty="0">
                          <a:solidFill>
                            <a:srgbClr val="333333"/>
                          </a:solidFill>
                          <a:latin typeface="Verdana"/>
                          <a:cs typeface="Verdana"/>
                        </a:rPr>
                        <a:t>della</a:t>
                      </a:r>
                      <a:r>
                        <a:rPr sz="900" dirty="0">
                          <a:solidFill>
                            <a:srgbClr val="333333"/>
                          </a:solidFill>
                          <a:latin typeface="Verdana"/>
                          <a:cs typeface="Verdana"/>
                        </a:rPr>
                        <a:t> </a:t>
                      </a:r>
                      <a:r>
                        <a:rPr sz="900" spc="-5" dirty="0">
                          <a:solidFill>
                            <a:srgbClr val="333333"/>
                          </a:solidFill>
                          <a:latin typeface="Verdana"/>
                          <a:cs typeface="Verdana"/>
                        </a:rPr>
                        <a:t>Commissione</a:t>
                      </a:r>
                      <a:r>
                        <a:rPr sz="900" dirty="0">
                          <a:solidFill>
                            <a:srgbClr val="333333"/>
                          </a:solidFill>
                          <a:latin typeface="Verdana"/>
                          <a:cs typeface="Verdana"/>
                        </a:rPr>
                        <a:t> </a:t>
                      </a:r>
                      <a:r>
                        <a:rPr sz="900" spc="-5" dirty="0">
                          <a:solidFill>
                            <a:srgbClr val="333333"/>
                          </a:solidFill>
                          <a:latin typeface="Verdana"/>
                          <a:cs typeface="Verdana"/>
                        </a:rPr>
                        <a:t>europea</a:t>
                      </a:r>
                      <a:r>
                        <a:rPr sz="900" dirty="0">
                          <a:solidFill>
                            <a:srgbClr val="333333"/>
                          </a:solidFill>
                          <a:latin typeface="Verdana"/>
                          <a:cs typeface="Verdana"/>
                        </a:rPr>
                        <a:t> alla</a:t>
                      </a:r>
                      <a:r>
                        <a:rPr sz="900" spc="-5" dirty="0">
                          <a:solidFill>
                            <a:srgbClr val="333333"/>
                          </a:solidFill>
                          <a:latin typeface="Verdana"/>
                          <a:cs typeface="Verdana"/>
                        </a:rPr>
                        <a:t> produzione</a:t>
                      </a:r>
                      <a:r>
                        <a:rPr sz="900" dirty="0">
                          <a:solidFill>
                            <a:srgbClr val="333333"/>
                          </a:solidFill>
                          <a:latin typeface="Verdana"/>
                          <a:cs typeface="Verdana"/>
                        </a:rPr>
                        <a:t> di</a:t>
                      </a:r>
                      <a:r>
                        <a:rPr sz="900" spc="5" dirty="0">
                          <a:solidFill>
                            <a:srgbClr val="333333"/>
                          </a:solidFill>
                          <a:latin typeface="Verdana"/>
                          <a:cs typeface="Verdana"/>
                        </a:rPr>
                        <a:t> </a:t>
                      </a:r>
                      <a:r>
                        <a:rPr sz="900" spc="-5" dirty="0">
                          <a:solidFill>
                            <a:srgbClr val="333333"/>
                          </a:solidFill>
                          <a:latin typeface="Verdana"/>
                          <a:cs typeface="Verdana"/>
                        </a:rPr>
                        <a:t>questa</a:t>
                      </a:r>
                      <a:r>
                        <a:rPr sz="900" dirty="0">
                          <a:solidFill>
                            <a:srgbClr val="333333"/>
                          </a:solidFill>
                          <a:latin typeface="Verdana"/>
                          <a:cs typeface="Verdana"/>
                        </a:rPr>
                        <a:t> </a:t>
                      </a:r>
                      <a:r>
                        <a:rPr sz="900" spc="-5" dirty="0">
                          <a:solidFill>
                            <a:srgbClr val="333333"/>
                          </a:solidFill>
                          <a:latin typeface="Verdana"/>
                          <a:cs typeface="Verdana"/>
                        </a:rPr>
                        <a:t>pubblicazione</a:t>
                      </a:r>
                      <a:r>
                        <a:rPr sz="900" spc="-10" dirty="0">
                          <a:solidFill>
                            <a:srgbClr val="333333"/>
                          </a:solidFill>
                          <a:latin typeface="Verdana"/>
                          <a:cs typeface="Verdana"/>
                        </a:rPr>
                        <a:t> </a:t>
                      </a:r>
                      <a:r>
                        <a:rPr sz="900" spc="-5" dirty="0">
                          <a:solidFill>
                            <a:srgbClr val="333333"/>
                          </a:solidFill>
                          <a:latin typeface="Verdana"/>
                          <a:cs typeface="Verdana"/>
                        </a:rPr>
                        <a:t>non</a:t>
                      </a:r>
                      <a:r>
                        <a:rPr sz="900" spc="-10" dirty="0">
                          <a:solidFill>
                            <a:srgbClr val="333333"/>
                          </a:solidFill>
                          <a:latin typeface="Verdana"/>
                          <a:cs typeface="Verdana"/>
                        </a:rPr>
                        <a:t> </a:t>
                      </a:r>
                      <a:r>
                        <a:rPr sz="900" spc="-5" dirty="0">
                          <a:solidFill>
                            <a:srgbClr val="333333"/>
                          </a:solidFill>
                          <a:latin typeface="Verdana"/>
                          <a:cs typeface="Verdana"/>
                        </a:rPr>
                        <a:t>costituisce </a:t>
                      </a:r>
                      <a:r>
                        <a:rPr sz="900" dirty="0">
                          <a:solidFill>
                            <a:srgbClr val="333333"/>
                          </a:solidFill>
                          <a:latin typeface="Verdana"/>
                          <a:cs typeface="Verdana"/>
                        </a:rPr>
                        <a:t> </a:t>
                      </a:r>
                      <a:r>
                        <a:rPr sz="900" spc="-5" dirty="0">
                          <a:solidFill>
                            <a:srgbClr val="333333"/>
                          </a:solidFill>
                          <a:latin typeface="Verdana"/>
                          <a:cs typeface="Verdana"/>
                        </a:rPr>
                        <a:t>un'approvazione</a:t>
                      </a:r>
                      <a:r>
                        <a:rPr sz="900" dirty="0">
                          <a:solidFill>
                            <a:srgbClr val="333333"/>
                          </a:solidFill>
                          <a:latin typeface="Verdana"/>
                          <a:cs typeface="Verdana"/>
                        </a:rPr>
                        <a:t> del</a:t>
                      </a:r>
                      <a:r>
                        <a:rPr sz="900" spc="5" dirty="0">
                          <a:solidFill>
                            <a:srgbClr val="333333"/>
                          </a:solidFill>
                          <a:latin typeface="Verdana"/>
                          <a:cs typeface="Verdana"/>
                        </a:rPr>
                        <a:t> </a:t>
                      </a:r>
                      <a:r>
                        <a:rPr sz="900" spc="-5" dirty="0">
                          <a:solidFill>
                            <a:srgbClr val="333333"/>
                          </a:solidFill>
                          <a:latin typeface="Verdana"/>
                          <a:cs typeface="Verdana"/>
                        </a:rPr>
                        <a:t>contenuto, che</a:t>
                      </a:r>
                      <a:r>
                        <a:rPr sz="900" dirty="0">
                          <a:solidFill>
                            <a:srgbClr val="333333"/>
                          </a:solidFill>
                          <a:latin typeface="Verdana"/>
                          <a:cs typeface="Verdana"/>
                        </a:rPr>
                        <a:t> riflette</a:t>
                      </a:r>
                      <a:r>
                        <a:rPr sz="900" spc="20" dirty="0">
                          <a:solidFill>
                            <a:srgbClr val="333333"/>
                          </a:solidFill>
                          <a:latin typeface="Verdana"/>
                          <a:cs typeface="Verdana"/>
                        </a:rPr>
                        <a:t> </a:t>
                      </a:r>
                      <a:r>
                        <a:rPr sz="900" spc="-5" dirty="0">
                          <a:solidFill>
                            <a:srgbClr val="333333"/>
                          </a:solidFill>
                          <a:latin typeface="Verdana"/>
                          <a:cs typeface="Verdana"/>
                        </a:rPr>
                        <a:t>esclusivamente</a:t>
                      </a:r>
                      <a:r>
                        <a:rPr sz="900" spc="5" dirty="0">
                          <a:solidFill>
                            <a:srgbClr val="333333"/>
                          </a:solidFill>
                          <a:latin typeface="Verdana"/>
                          <a:cs typeface="Verdana"/>
                        </a:rPr>
                        <a:t> </a:t>
                      </a:r>
                      <a:r>
                        <a:rPr sz="900" dirty="0">
                          <a:solidFill>
                            <a:srgbClr val="333333"/>
                          </a:solidFill>
                          <a:latin typeface="Verdana"/>
                          <a:cs typeface="Verdana"/>
                        </a:rPr>
                        <a:t>il</a:t>
                      </a:r>
                      <a:r>
                        <a:rPr sz="900" spc="5" dirty="0">
                          <a:solidFill>
                            <a:srgbClr val="333333"/>
                          </a:solidFill>
                          <a:latin typeface="Verdana"/>
                          <a:cs typeface="Verdana"/>
                        </a:rPr>
                        <a:t> </a:t>
                      </a:r>
                      <a:r>
                        <a:rPr sz="900" spc="-5" dirty="0">
                          <a:solidFill>
                            <a:srgbClr val="333333"/>
                          </a:solidFill>
                          <a:latin typeface="Verdana"/>
                          <a:cs typeface="Verdana"/>
                        </a:rPr>
                        <a:t>punto</a:t>
                      </a:r>
                      <a:r>
                        <a:rPr sz="900" spc="5" dirty="0">
                          <a:solidFill>
                            <a:srgbClr val="333333"/>
                          </a:solidFill>
                          <a:latin typeface="Verdana"/>
                          <a:cs typeface="Verdana"/>
                        </a:rPr>
                        <a:t> </a:t>
                      </a:r>
                      <a:r>
                        <a:rPr sz="900" dirty="0">
                          <a:solidFill>
                            <a:srgbClr val="333333"/>
                          </a:solidFill>
                          <a:latin typeface="Verdana"/>
                          <a:cs typeface="Verdana"/>
                        </a:rPr>
                        <a:t>di</a:t>
                      </a:r>
                      <a:r>
                        <a:rPr sz="900" spc="10" dirty="0">
                          <a:solidFill>
                            <a:srgbClr val="333333"/>
                          </a:solidFill>
                          <a:latin typeface="Verdana"/>
                          <a:cs typeface="Verdana"/>
                        </a:rPr>
                        <a:t> </a:t>
                      </a:r>
                      <a:r>
                        <a:rPr sz="900" spc="-5" dirty="0">
                          <a:solidFill>
                            <a:srgbClr val="333333"/>
                          </a:solidFill>
                          <a:latin typeface="Verdana"/>
                          <a:cs typeface="Verdana"/>
                        </a:rPr>
                        <a:t>vista</a:t>
                      </a:r>
                      <a:r>
                        <a:rPr sz="900" dirty="0">
                          <a:solidFill>
                            <a:srgbClr val="333333"/>
                          </a:solidFill>
                          <a:latin typeface="Verdana"/>
                          <a:cs typeface="Verdana"/>
                        </a:rPr>
                        <a:t> </a:t>
                      </a:r>
                      <a:r>
                        <a:rPr sz="900" spc="-5" dirty="0">
                          <a:solidFill>
                            <a:srgbClr val="333333"/>
                          </a:solidFill>
                          <a:latin typeface="Verdana"/>
                          <a:cs typeface="Verdana"/>
                        </a:rPr>
                        <a:t>degli</a:t>
                      </a:r>
                      <a:r>
                        <a:rPr sz="900" spc="5" dirty="0">
                          <a:solidFill>
                            <a:srgbClr val="333333"/>
                          </a:solidFill>
                          <a:latin typeface="Verdana"/>
                          <a:cs typeface="Verdana"/>
                        </a:rPr>
                        <a:t> </a:t>
                      </a:r>
                      <a:r>
                        <a:rPr sz="900" spc="-5" dirty="0">
                          <a:solidFill>
                            <a:srgbClr val="333333"/>
                          </a:solidFill>
                          <a:latin typeface="Verdana"/>
                          <a:cs typeface="Verdana"/>
                        </a:rPr>
                        <a:t>autori, </a:t>
                      </a:r>
                      <a:r>
                        <a:rPr sz="900" dirty="0">
                          <a:solidFill>
                            <a:srgbClr val="333333"/>
                          </a:solidFill>
                          <a:latin typeface="Verdana"/>
                          <a:cs typeface="Verdana"/>
                        </a:rPr>
                        <a:t>e la</a:t>
                      </a:r>
                      <a:r>
                        <a:rPr sz="900" spc="15" dirty="0">
                          <a:solidFill>
                            <a:srgbClr val="333333"/>
                          </a:solidFill>
                          <a:latin typeface="Verdana"/>
                          <a:cs typeface="Verdana"/>
                        </a:rPr>
                        <a:t> </a:t>
                      </a:r>
                      <a:r>
                        <a:rPr sz="900" spc="-5" dirty="0">
                          <a:solidFill>
                            <a:srgbClr val="333333"/>
                          </a:solidFill>
                          <a:latin typeface="Verdana"/>
                          <a:cs typeface="Verdana"/>
                        </a:rPr>
                        <a:t>Commissione </a:t>
                      </a:r>
                      <a:r>
                        <a:rPr sz="900" spc="-305" dirty="0">
                          <a:solidFill>
                            <a:srgbClr val="333333"/>
                          </a:solidFill>
                          <a:latin typeface="Verdana"/>
                          <a:cs typeface="Verdana"/>
                        </a:rPr>
                        <a:t> </a:t>
                      </a:r>
                      <a:r>
                        <a:rPr sz="900" spc="-5" dirty="0">
                          <a:solidFill>
                            <a:srgbClr val="333333"/>
                          </a:solidFill>
                          <a:latin typeface="Verdana"/>
                          <a:cs typeface="Verdana"/>
                        </a:rPr>
                        <a:t>non</a:t>
                      </a:r>
                      <a:r>
                        <a:rPr sz="900" spc="-10" dirty="0">
                          <a:solidFill>
                            <a:srgbClr val="333333"/>
                          </a:solidFill>
                          <a:latin typeface="Verdana"/>
                          <a:cs typeface="Verdana"/>
                        </a:rPr>
                        <a:t> </a:t>
                      </a:r>
                      <a:r>
                        <a:rPr sz="900" spc="-5" dirty="0">
                          <a:solidFill>
                            <a:srgbClr val="333333"/>
                          </a:solidFill>
                          <a:latin typeface="Verdana"/>
                          <a:cs typeface="Verdana"/>
                        </a:rPr>
                        <a:t>può</a:t>
                      </a:r>
                      <a:r>
                        <a:rPr sz="900" dirty="0">
                          <a:solidFill>
                            <a:srgbClr val="333333"/>
                          </a:solidFill>
                          <a:latin typeface="Verdana"/>
                          <a:cs typeface="Verdana"/>
                        </a:rPr>
                        <a:t> essere </a:t>
                      </a:r>
                      <a:r>
                        <a:rPr sz="900" spc="-5" dirty="0">
                          <a:solidFill>
                            <a:srgbClr val="333333"/>
                          </a:solidFill>
                          <a:latin typeface="Verdana"/>
                          <a:cs typeface="Verdana"/>
                        </a:rPr>
                        <a:t>ritenuta</a:t>
                      </a:r>
                      <a:r>
                        <a:rPr sz="900" dirty="0">
                          <a:solidFill>
                            <a:srgbClr val="333333"/>
                          </a:solidFill>
                          <a:latin typeface="Verdana"/>
                          <a:cs typeface="Verdana"/>
                        </a:rPr>
                        <a:t> responsabile </a:t>
                      </a:r>
                      <a:r>
                        <a:rPr sz="900" spc="-5" dirty="0">
                          <a:solidFill>
                            <a:srgbClr val="333333"/>
                          </a:solidFill>
                          <a:latin typeface="Verdana"/>
                          <a:cs typeface="Verdana"/>
                        </a:rPr>
                        <a:t>per l'uso</a:t>
                      </a:r>
                      <a:r>
                        <a:rPr sz="900" dirty="0">
                          <a:solidFill>
                            <a:srgbClr val="333333"/>
                          </a:solidFill>
                          <a:latin typeface="Verdana"/>
                          <a:cs typeface="Verdana"/>
                        </a:rPr>
                        <a:t> </a:t>
                      </a:r>
                      <a:r>
                        <a:rPr sz="900" spc="-5" dirty="0">
                          <a:solidFill>
                            <a:srgbClr val="333333"/>
                          </a:solidFill>
                          <a:latin typeface="Verdana"/>
                          <a:cs typeface="Verdana"/>
                        </a:rPr>
                        <a:t>che </a:t>
                      </a:r>
                      <a:r>
                        <a:rPr sz="900" dirty="0">
                          <a:solidFill>
                            <a:srgbClr val="333333"/>
                          </a:solidFill>
                          <a:latin typeface="Verdana"/>
                          <a:cs typeface="Verdana"/>
                        </a:rPr>
                        <a:t>può essere</a:t>
                      </a:r>
                      <a:r>
                        <a:rPr sz="900" spc="5" dirty="0">
                          <a:solidFill>
                            <a:srgbClr val="333333"/>
                          </a:solidFill>
                          <a:latin typeface="Verdana"/>
                          <a:cs typeface="Verdana"/>
                        </a:rPr>
                        <a:t> </a:t>
                      </a:r>
                      <a:r>
                        <a:rPr sz="900" spc="-5" dirty="0">
                          <a:solidFill>
                            <a:srgbClr val="333333"/>
                          </a:solidFill>
                          <a:latin typeface="Verdana"/>
                          <a:cs typeface="Verdana"/>
                        </a:rPr>
                        <a:t>fatto</a:t>
                      </a:r>
                      <a:r>
                        <a:rPr sz="900" dirty="0">
                          <a:solidFill>
                            <a:srgbClr val="333333"/>
                          </a:solidFill>
                          <a:latin typeface="Verdana"/>
                          <a:cs typeface="Verdana"/>
                        </a:rPr>
                        <a:t> </a:t>
                      </a:r>
                      <a:r>
                        <a:rPr sz="900" spc="-5" dirty="0">
                          <a:solidFill>
                            <a:srgbClr val="333333"/>
                          </a:solidFill>
                          <a:latin typeface="Verdana"/>
                          <a:cs typeface="Verdana"/>
                        </a:rPr>
                        <a:t>delle informazioni</a:t>
                      </a:r>
                      <a:r>
                        <a:rPr sz="900" dirty="0">
                          <a:solidFill>
                            <a:srgbClr val="333333"/>
                          </a:solidFill>
                          <a:latin typeface="Verdana"/>
                          <a:cs typeface="Verdana"/>
                        </a:rPr>
                        <a:t> </a:t>
                      </a:r>
                      <a:r>
                        <a:rPr sz="900" spc="-5" dirty="0">
                          <a:solidFill>
                            <a:srgbClr val="333333"/>
                          </a:solidFill>
                          <a:latin typeface="Verdana"/>
                          <a:cs typeface="Verdana"/>
                        </a:rPr>
                        <a:t>ivi</a:t>
                      </a:r>
                      <a:r>
                        <a:rPr sz="900" spc="5" dirty="0">
                          <a:solidFill>
                            <a:srgbClr val="333333"/>
                          </a:solidFill>
                          <a:latin typeface="Verdana"/>
                          <a:cs typeface="Verdana"/>
                        </a:rPr>
                        <a:t> </a:t>
                      </a:r>
                      <a:r>
                        <a:rPr sz="900" spc="-5" dirty="0">
                          <a:solidFill>
                            <a:srgbClr val="333333"/>
                          </a:solidFill>
                          <a:latin typeface="Verdana"/>
                          <a:cs typeface="Verdana"/>
                        </a:rPr>
                        <a:t>contenute.</a:t>
                      </a:r>
                      <a:endParaRPr sz="900">
                        <a:latin typeface="Verdana"/>
                        <a:cs typeface="Verdan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15640">
                <a:tc>
                  <a:txBody>
                    <a:bodyPr/>
                    <a:lstStyle/>
                    <a:p>
                      <a:pPr>
                        <a:lnSpc>
                          <a:spcPct val="100000"/>
                        </a:lnSpc>
                        <a:spcBef>
                          <a:spcPts val="45"/>
                        </a:spcBef>
                      </a:pPr>
                      <a:endParaRPr sz="900">
                        <a:latin typeface="Times New Roman"/>
                        <a:cs typeface="Times New Roman"/>
                      </a:endParaRPr>
                    </a:p>
                    <a:p>
                      <a:pPr marL="90805">
                        <a:lnSpc>
                          <a:spcPct val="100000"/>
                        </a:lnSpc>
                      </a:pPr>
                      <a:r>
                        <a:rPr sz="900" b="1" dirty="0">
                          <a:latin typeface="Verdana"/>
                          <a:cs typeface="Verdana"/>
                        </a:rPr>
                        <a:t>LT</a:t>
                      </a:r>
                      <a:endParaRPr sz="900">
                        <a:latin typeface="Verdana"/>
                        <a:cs typeface="Verdana"/>
                      </a:endParaRPr>
                    </a:p>
                  </a:txBody>
                  <a:tcPr marL="0" marR="0" marT="36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900">
                        <a:latin typeface="Times New Roman"/>
                        <a:cs typeface="Times New Roman"/>
                      </a:endParaRPr>
                    </a:p>
                    <a:p>
                      <a:pPr marL="68580" marR="268605">
                        <a:lnSpc>
                          <a:spcPct val="101099"/>
                        </a:lnSpc>
                      </a:pPr>
                      <a:r>
                        <a:rPr sz="900" spc="-5" dirty="0">
                          <a:solidFill>
                            <a:srgbClr val="333333"/>
                          </a:solidFill>
                          <a:latin typeface="Verdana"/>
                          <a:cs typeface="Verdana"/>
                        </a:rPr>
                        <a:t>Europos</a:t>
                      </a:r>
                      <a:r>
                        <a:rPr sz="900" dirty="0">
                          <a:solidFill>
                            <a:srgbClr val="333333"/>
                          </a:solidFill>
                          <a:latin typeface="Verdana"/>
                          <a:cs typeface="Verdana"/>
                        </a:rPr>
                        <a:t> Komisijos</a:t>
                      </a:r>
                      <a:r>
                        <a:rPr sz="900" spc="5" dirty="0">
                          <a:solidFill>
                            <a:srgbClr val="333333"/>
                          </a:solidFill>
                          <a:latin typeface="Verdana"/>
                          <a:cs typeface="Verdana"/>
                        </a:rPr>
                        <a:t> </a:t>
                      </a:r>
                      <a:r>
                        <a:rPr sz="900" dirty="0">
                          <a:solidFill>
                            <a:srgbClr val="333333"/>
                          </a:solidFill>
                          <a:latin typeface="Verdana"/>
                          <a:cs typeface="Verdana"/>
                        </a:rPr>
                        <a:t>parama</a:t>
                      </a:r>
                      <a:r>
                        <a:rPr sz="900" spc="-10" dirty="0">
                          <a:solidFill>
                            <a:srgbClr val="333333"/>
                          </a:solidFill>
                          <a:latin typeface="Verdana"/>
                          <a:cs typeface="Verdana"/>
                        </a:rPr>
                        <a:t> </a:t>
                      </a:r>
                      <a:r>
                        <a:rPr sz="900" dirty="0">
                          <a:solidFill>
                            <a:srgbClr val="333333"/>
                          </a:solidFill>
                          <a:latin typeface="Verdana"/>
                          <a:cs typeface="Verdana"/>
                        </a:rPr>
                        <a:t>šio</a:t>
                      </a:r>
                      <a:r>
                        <a:rPr sz="900" spc="10" dirty="0">
                          <a:solidFill>
                            <a:srgbClr val="333333"/>
                          </a:solidFill>
                          <a:latin typeface="Verdana"/>
                          <a:cs typeface="Verdana"/>
                        </a:rPr>
                        <a:t> </a:t>
                      </a:r>
                      <a:r>
                        <a:rPr sz="900" spc="-5" dirty="0">
                          <a:solidFill>
                            <a:srgbClr val="333333"/>
                          </a:solidFill>
                          <a:latin typeface="Verdana"/>
                          <a:cs typeface="Verdana"/>
                        </a:rPr>
                        <a:t>leidinio</a:t>
                      </a:r>
                      <a:r>
                        <a:rPr sz="900" spc="10" dirty="0">
                          <a:solidFill>
                            <a:srgbClr val="333333"/>
                          </a:solidFill>
                          <a:latin typeface="Verdana"/>
                          <a:cs typeface="Verdana"/>
                        </a:rPr>
                        <a:t> </a:t>
                      </a:r>
                      <a:r>
                        <a:rPr sz="900" spc="-5" dirty="0">
                          <a:solidFill>
                            <a:srgbClr val="333333"/>
                          </a:solidFill>
                          <a:latin typeface="Verdana"/>
                          <a:cs typeface="Verdana"/>
                        </a:rPr>
                        <a:t>rengimui</a:t>
                      </a:r>
                      <a:r>
                        <a:rPr sz="900" spc="5" dirty="0">
                          <a:solidFill>
                            <a:srgbClr val="333333"/>
                          </a:solidFill>
                          <a:latin typeface="Verdana"/>
                          <a:cs typeface="Verdana"/>
                        </a:rPr>
                        <a:t> </a:t>
                      </a:r>
                      <a:r>
                        <a:rPr sz="900" spc="-5" dirty="0">
                          <a:solidFill>
                            <a:srgbClr val="333333"/>
                          </a:solidFill>
                          <a:latin typeface="Verdana"/>
                          <a:cs typeface="Verdana"/>
                        </a:rPr>
                        <a:t>nereiškia</a:t>
                      </a:r>
                      <a:r>
                        <a:rPr sz="900" spc="5" dirty="0">
                          <a:solidFill>
                            <a:srgbClr val="333333"/>
                          </a:solidFill>
                          <a:latin typeface="Verdana"/>
                          <a:cs typeface="Verdana"/>
                        </a:rPr>
                        <a:t> </a:t>
                      </a:r>
                      <a:r>
                        <a:rPr sz="900" spc="-5" dirty="0">
                          <a:solidFill>
                            <a:srgbClr val="333333"/>
                          </a:solidFill>
                          <a:latin typeface="Verdana"/>
                          <a:cs typeface="Verdana"/>
                        </a:rPr>
                        <a:t>pritarimo</a:t>
                      </a:r>
                      <a:r>
                        <a:rPr sz="900" spc="10" dirty="0">
                          <a:solidFill>
                            <a:srgbClr val="333333"/>
                          </a:solidFill>
                          <a:latin typeface="Verdana"/>
                          <a:cs typeface="Verdana"/>
                        </a:rPr>
                        <a:t> </a:t>
                      </a:r>
                      <a:r>
                        <a:rPr sz="900" spc="-5" dirty="0">
                          <a:solidFill>
                            <a:srgbClr val="333333"/>
                          </a:solidFill>
                          <a:latin typeface="Verdana"/>
                          <a:cs typeface="Verdana"/>
                        </a:rPr>
                        <a:t>jo</a:t>
                      </a:r>
                      <a:r>
                        <a:rPr sz="900" spc="10" dirty="0">
                          <a:solidFill>
                            <a:srgbClr val="333333"/>
                          </a:solidFill>
                          <a:latin typeface="Verdana"/>
                          <a:cs typeface="Verdana"/>
                        </a:rPr>
                        <a:t> </a:t>
                      </a:r>
                      <a:r>
                        <a:rPr sz="900" spc="-5" dirty="0">
                          <a:solidFill>
                            <a:srgbClr val="333333"/>
                          </a:solidFill>
                          <a:latin typeface="Verdana"/>
                          <a:cs typeface="Verdana"/>
                        </a:rPr>
                        <a:t>turiniui,</a:t>
                      </a:r>
                      <a:r>
                        <a:rPr sz="900" dirty="0">
                          <a:solidFill>
                            <a:srgbClr val="333333"/>
                          </a:solidFill>
                          <a:latin typeface="Verdana"/>
                          <a:cs typeface="Verdana"/>
                        </a:rPr>
                        <a:t> </a:t>
                      </a:r>
                      <a:r>
                        <a:rPr sz="900" spc="-5" dirty="0">
                          <a:solidFill>
                            <a:srgbClr val="333333"/>
                          </a:solidFill>
                          <a:latin typeface="Verdana"/>
                          <a:cs typeface="Verdana"/>
                        </a:rPr>
                        <a:t>kuriame</a:t>
                      </a:r>
                      <a:r>
                        <a:rPr sz="900" dirty="0">
                          <a:solidFill>
                            <a:srgbClr val="333333"/>
                          </a:solidFill>
                          <a:latin typeface="Verdana"/>
                          <a:cs typeface="Verdana"/>
                        </a:rPr>
                        <a:t> </a:t>
                      </a:r>
                      <a:r>
                        <a:rPr sz="900" spc="-5" dirty="0">
                          <a:solidFill>
                            <a:srgbClr val="333333"/>
                          </a:solidFill>
                          <a:latin typeface="Verdana"/>
                          <a:cs typeface="Verdana"/>
                        </a:rPr>
                        <a:t>pateikiama</a:t>
                      </a:r>
                      <a:r>
                        <a:rPr sz="900" dirty="0">
                          <a:solidFill>
                            <a:srgbClr val="333333"/>
                          </a:solidFill>
                          <a:latin typeface="Verdana"/>
                          <a:cs typeface="Verdana"/>
                        </a:rPr>
                        <a:t> </a:t>
                      </a:r>
                      <a:r>
                        <a:rPr sz="900" spc="-5" dirty="0">
                          <a:solidFill>
                            <a:srgbClr val="333333"/>
                          </a:solidFill>
                          <a:latin typeface="Verdana"/>
                          <a:cs typeface="Verdana"/>
                        </a:rPr>
                        <a:t>autorių </a:t>
                      </a:r>
                      <a:r>
                        <a:rPr sz="900" spc="-300" dirty="0">
                          <a:solidFill>
                            <a:srgbClr val="333333"/>
                          </a:solidFill>
                          <a:latin typeface="Verdana"/>
                          <a:cs typeface="Verdana"/>
                        </a:rPr>
                        <a:t> </a:t>
                      </a:r>
                      <a:r>
                        <a:rPr sz="900" spc="-5" dirty="0">
                          <a:solidFill>
                            <a:srgbClr val="333333"/>
                          </a:solidFill>
                          <a:latin typeface="Verdana"/>
                          <a:cs typeface="Verdana"/>
                        </a:rPr>
                        <a:t>nuomonė, </a:t>
                      </a:r>
                      <a:r>
                        <a:rPr sz="900" dirty="0">
                          <a:solidFill>
                            <a:srgbClr val="333333"/>
                          </a:solidFill>
                          <a:latin typeface="Verdana"/>
                          <a:cs typeface="Verdana"/>
                        </a:rPr>
                        <a:t>todėl</a:t>
                      </a:r>
                      <a:r>
                        <a:rPr sz="900" spc="10" dirty="0">
                          <a:solidFill>
                            <a:srgbClr val="333333"/>
                          </a:solidFill>
                          <a:latin typeface="Verdana"/>
                          <a:cs typeface="Verdana"/>
                        </a:rPr>
                        <a:t> </a:t>
                      </a:r>
                      <a:r>
                        <a:rPr sz="900" spc="-5" dirty="0">
                          <a:solidFill>
                            <a:srgbClr val="333333"/>
                          </a:solidFill>
                          <a:latin typeface="Verdana"/>
                          <a:cs typeface="Verdana"/>
                        </a:rPr>
                        <a:t>Europos</a:t>
                      </a:r>
                      <a:r>
                        <a:rPr sz="900" spc="5" dirty="0">
                          <a:solidFill>
                            <a:srgbClr val="333333"/>
                          </a:solidFill>
                          <a:latin typeface="Verdana"/>
                          <a:cs typeface="Verdana"/>
                        </a:rPr>
                        <a:t> </a:t>
                      </a:r>
                      <a:r>
                        <a:rPr sz="900" spc="-5" dirty="0">
                          <a:solidFill>
                            <a:srgbClr val="333333"/>
                          </a:solidFill>
                          <a:latin typeface="Verdana"/>
                          <a:cs typeface="Verdana"/>
                        </a:rPr>
                        <a:t>Komisija</a:t>
                      </a:r>
                      <a:r>
                        <a:rPr sz="900" spc="5" dirty="0">
                          <a:solidFill>
                            <a:srgbClr val="333333"/>
                          </a:solidFill>
                          <a:latin typeface="Verdana"/>
                          <a:cs typeface="Verdana"/>
                        </a:rPr>
                        <a:t> </a:t>
                      </a:r>
                      <a:r>
                        <a:rPr sz="900" spc="-5" dirty="0">
                          <a:solidFill>
                            <a:srgbClr val="333333"/>
                          </a:solidFill>
                          <a:latin typeface="Verdana"/>
                          <a:cs typeface="Verdana"/>
                        </a:rPr>
                        <a:t>negali</a:t>
                      </a:r>
                      <a:r>
                        <a:rPr sz="900" spc="10" dirty="0">
                          <a:solidFill>
                            <a:srgbClr val="333333"/>
                          </a:solidFill>
                          <a:latin typeface="Verdana"/>
                          <a:cs typeface="Verdana"/>
                        </a:rPr>
                        <a:t> </a:t>
                      </a:r>
                      <a:r>
                        <a:rPr sz="900" spc="-5" dirty="0">
                          <a:solidFill>
                            <a:srgbClr val="333333"/>
                          </a:solidFill>
                          <a:latin typeface="Verdana"/>
                          <a:cs typeface="Verdana"/>
                        </a:rPr>
                        <a:t>būti</a:t>
                      </a:r>
                      <a:r>
                        <a:rPr sz="900" spc="10" dirty="0">
                          <a:solidFill>
                            <a:srgbClr val="333333"/>
                          </a:solidFill>
                          <a:latin typeface="Verdana"/>
                          <a:cs typeface="Verdana"/>
                        </a:rPr>
                        <a:t> </a:t>
                      </a:r>
                      <a:r>
                        <a:rPr sz="900" spc="-5" dirty="0">
                          <a:solidFill>
                            <a:srgbClr val="333333"/>
                          </a:solidFill>
                          <a:latin typeface="Verdana"/>
                          <a:cs typeface="Verdana"/>
                        </a:rPr>
                        <a:t>laikoma</a:t>
                      </a:r>
                      <a:r>
                        <a:rPr sz="900" spc="-10" dirty="0">
                          <a:solidFill>
                            <a:srgbClr val="333333"/>
                          </a:solidFill>
                          <a:latin typeface="Verdana"/>
                          <a:cs typeface="Verdana"/>
                        </a:rPr>
                        <a:t> </a:t>
                      </a:r>
                      <a:r>
                        <a:rPr sz="900" spc="-5" dirty="0">
                          <a:solidFill>
                            <a:srgbClr val="333333"/>
                          </a:solidFill>
                          <a:latin typeface="Verdana"/>
                          <a:cs typeface="Verdana"/>
                        </a:rPr>
                        <a:t>atsakinga</a:t>
                      </a:r>
                      <a:r>
                        <a:rPr sz="900" spc="5" dirty="0">
                          <a:solidFill>
                            <a:srgbClr val="333333"/>
                          </a:solidFill>
                          <a:latin typeface="Verdana"/>
                          <a:cs typeface="Verdana"/>
                        </a:rPr>
                        <a:t> </a:t>
                      </a:r>
                      <a:r>
                        <a:rPr sz="900" dirty="0">
                          <a:solidFill>
                            <a:srgbClr val="333333"/>
                          </a:solidFill>
                          <a:latin typeface="Verdana"/>
                          <a:cs typeface="Verdana"/>
                        </a:rPr>
                        <a:t>už </a:t>
                      </a:r>
                      <a:r>
                        <a:rPr sz="900" spc="-5" dirty="0">
                          <a:solidFill>
                            <a:srgbClr val="333333"/>
                          </a:solidFill>
                          <a:latin typeface="Verdana"/>
                          <a:cs typeface="Verdana"/>
                        </a:rPr>
                        <a:t>informaciją</a:t>
                      </a:r>
                      <a:r>
                        <a:rPr sz="900" spc="5" dirty="0">
                          <a:solidFill>
                            <a:srgbClr val="333333"/>
                          </a:solidFill>
                          <a:latin typeface="Verdana"/>
                          <a:cs typeface="Verdana"/>
                        </a:rPr>
                        <a:t> </a:t>
                      </a:r>
                      <a:r>
                        <a:rPr sz="900" spc="-5" dirty="0">
                          <a:solidFill>
                            <a:srgbClr val="333333"/>
                          </a:solidFill>
                          <a:latin typeface="Verdana"/>
                          <a:cs typeface="Verdana"/>
                        </a:rPr>
                        <a:t>panaudotą</a:t>
                      </a:r>
                      <a:r>
                        <a:rPr sz="900" spc="5" dirty="0">
                          <a:solidFill>
                            <a:srgbClr val="333333"/>
                          </a:solidFill>
                          <a:latin typeface="Verdana"/>
                          <a:cs typeface="Verdana"/>
                        </a:rPr>
                        <a:t> </a:t>
                      </a:r>
                      <a:r>
                        <a:rPr sz="900" dirty="0">
                          <a:solidFill>
                            <a:srgbClr val="333333"/>
                          </a:solidFill>
                          <a:latin typeface="Verdana"/>
                          <a:cs typeface="Verdana"/>
                        </a:rPr>
                        <a:t>šiame</a:t>
                      </a:r>
                      <a:r>
                        <a:rPr sz="900" spc="5" dirty="0">
                          <a:solidFill>
                            <a:srgbClr val="333333"/>
                          </a:solidFill>
                          <a:latin typeface="Verdana"/>
                          <a:cs typeface="Verdana"/>
                        </a:rPr>
                        <a:t> </a:t>
                      </a:r>
                      <a:r>
                        <a:rPr sz="900" spc="-5" dirty="0">
                          <a:solidFill>
                            <a:srgbClr val="333333"/>
                          </a:solidFill>
                          <a:latin typeface="Verdana"/>
                          <a:cs typeface="Verdana"/>
                        </a:rPr>
                        <a:t>leidinyje.</a:t>
                      </a:r>
                      <a:endParaRPr sz="900">
                        <a:latin typeface="Verdana"/>
                        <a:cs typeface="Verdana"/>
                      </a:endParaRPr>
                    </a:p>
                  </a:txBody>
                  <a:tcPr marL="0" marR="0" marT="28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415640">
                <a:tc>
                  <a:txBody>
                    <a:bodyPr/>
                    <a:lstStyle/>
                    <a:p>
                      <a:pPr>
                        <a:lnSpc>
                          <a:spcPct val="100000"/>
                        </a:lnSpc>
                        <a:spcBef>
                          <a:spcPts val="20"/>
                        </a:spcBef>
                      </a:pPr>
                      <a:endParaRPr sz="900">
                        <a:latin typeface="Times New Roman"/>
                        <a:cs typeface="Times New Roman"/>
                      </a:endParaRPr>
                    </a:p>
                    <a:p>
                      <a:pPr marL="85090">
                        <a:lnSpc>
                          <a:spcPct val="100000"/>
                        </a:lnSpc>
                      </a:pPr>
                      <a:r>
                        <a:rPr sz="900" b="1" dirty="0">
                          <a:latin typeface="Verdana"/>
                          <a:cs typeface="Verdana"/>
                        </a:rPr>
                        <a:t>LV</a:t>
                      </a:r>
                      <a:endParaRPr sz="90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900">
                        <a:latin typeface="Times New Roman"/>
                        <a:cs typeface="Times New Roman"/>
                      </a:endParaRPr>
                    </a:p>
                    <a:p>
                      <a:pPr marL="68580" marR="384175" algn="just">
                        <a:lnSpc>
                          <a:spcPct val="101099"/>
                        </a:lnSpc>
                      </a:pPr>
                      <a:r>
                        <a:rPr sz="900" spc="-5" dirty="0">
                          <a:solidFill>
                            <a:srgbClr val="333333"/>
                          </a:solidFill>
                          <a:latin typeface="Verdana"/>
                          <a:cs typeface="Verdana"/>
                        </a:rPr>
                        <a:t>Eiropas Komisijas atbalsts </a:t>
                      </a:r>
                      <a:r>
                        <a:rPr sz="900" dirty="0">
                          <a:solidFill>
                            <a:srgbClr val="333333"/>
                          </a:solidFill>
                          <a:latin typeface="Verdana"/>
                          <a:cs typeface="Verdana"/>
                        </a:rPr>
                        <a:t>šīs </a:t>
                      </a:r>
                      <a:r>
                        <a:rPr sz="900" spc="-5" dirty="0">
                          <a:solidFill>
                            <a:srgbClr val="333333"/>
                          </a:solidFill>
                          <a:latin typeface="Verdana"/>
                          <a:cs typeface="Verdana"/>
                        </a:rPr>
                        <a:t>publikācijas sagatavošanai nav uzskatāms </a:t>
                      </a:r>
                      <a:r>
                        <a:rPr sz="900" dirty="0">
                          <a:solidFill>
                            <a:srgbClr val="333333"/>
                          </a:solidFill>
                          <a:latin typeface="Verdana"/>
                          <a:cs typeface="Verdana"/>
                        </a:rPr>
                        <a:t>par satura </a:t>
                      </a:r>
                      <a:r>
                        <a:rPr sz="900" spc="-5" dirty="0">
                          <a:solidFill>
                            <a:srgbClr val="333333"/>
                          </a:solidFill>
                          <a:latin typeface="Verdana"/>
                          <a:cs typeface="Verdana"/>
                        </a:rPr>
                        <a:t>apstiprinājumu, </a:t>
                      </a:r>
                      <a:r>
                        <a:rPr sz="900" dirty="0">
                          <a:solidFill>
                            <a:srgbClr val="333333"/>
                          </a:solidFill>
                          <a:latin typeface="Verdana"/>
                          <a:cs typeface="Verdana"/>
                        </a:rPr>
                        <a:t>kas </a:t>
                      </a:r>
                      <a:r>
                        <a:rPr sz="900" spc="5" dirty="0">
                          <a:solidFill>
                            <a:srgbClr val="333333"/>
                          </a:solidFill>
                          <a:latin typeface="Verdana"/>
                          <a:cs typeface="Verdana"/>
                        </a:rPr>
                        <a:t> </a:t>
                      </a:r>
                      <a:r>
                        <a:rPr sz="900" spc="-5" dirty="0">
                          <a:solidFill>
                            <a:srgbClr val="333333"/>
                          </a:solidFill>
                          <a:latin typeface="Verdana"/>
                          <a:cs typeface="Verdana"/>
                        </a:rPr>
                        <a:t>atspoguļo tikai autoru viedokļus, </a:t>
                      </a:r>
                      <a:r>
                        <a:rPr sz="900" dirty="0">
                          <a:solidFill>
                            <a:srgbClr val="333333"/>
                          </a:solidFill>
                          <a:latin typeface="Verdana"/>
                          <a:cs typeface="Verdana"/>
                        </a:rPr>
                        <a:t>un Komisija </a:t>
                      </a:r>
                      <a:r>
                        <a:rPr sz="900" spc="-5" dirty="0">
                          <a:solidFill>
                            <a:srgbClr val="333333"/>
                          </a:solidFill>
                          <a:latin typeface="Verdana"/>
                          <a:cs typeface="Verdana"/>
                        </a:rPr>
                        <a:t>nevar </a:t>
                      </a:r>
                      <a:r>
                        <a:rPr sz="900" dirty="0">
                          <a:solidFill>
                            <a:srgbClr val="333333"/>
                          </a:solidFill>
                          <a:latin typeface="Verdana"/>
                          <a:cs typeface="Verdana"/>
                        </a:rPr>
                        <a:t>būt </a:t>
                      </a:r>
                      <a:r>
                        <a:rPr sz="900" spc="-5" dirty="0">
                          <a:solidFill>
                            <a:srgbClr val="333333"/>
                          </a:solidFill>
                          <a:latin typeface="Verdana"/>
                          <a:cs typeface="Verdana"/>
                        </a:rPr>
                        <a:t>atbildīga </a:t>
                      </a:r>
                      <a:r>
                        <a:rPr sz="900" dirty="0">
                          <a:solidFill>
                            <a:srgbClr val="333333"/>
                          </a:solidFill>
                          <a:latin typeface="Verdana"/>
                          <a:cs typeface="Verdana"/>
                        </a:rPr>
                        <a:t>par tajā </a:t>
                      </a:r>
                      <a:r>
                        <a:rPr sz="900" spc="-5" dirty="0">
                          <a:solidFill>
                            <a:srgbClr val="333333"/>
                          </a:solidFill>
                          <a:latin typeface="Verdana"/>
                          <a:cs typeface="Verdana"/>
                        </a:rPr>
                        <a:t>ietvertās informācijas jebkādu </a:t>
                      </a:r>
                      <a:r>
                        <a:rPr sz="900" dirty="0">
                          <a:solidFill>
                            <a:srgbClr val="333333"/>
                          </a:solidFill>
                          <a:latin typeface="Verdana"/>
                          <a:cs typeface="Verdana"/>
                        </a:rPr>
                        <a:t> </a:t>
                      </a:r>
                      <a:r>
                        <a:rPr sz="900" spc="-5" dirty="0">
                          <a:solidFill>
                            <a:srgbClr val="333333"/>
                          </a:solidFill>
                          <a:latin typeface="Verdana"/>
                          <a:cs typeface="Verdana"/>
                        </a:rPr>
                        <a:t>izmantošanu.</a:t>
                      </a:r>
                      <a:endParaRPr sz="900">
                        <a:latin typeface="Verdana"/>
                        <a:cs typeface="Verdana"/>
                      </a:endParaRPr>
                    </a:p>
                  </a:txBody>
                  <a:tcPr marL="0" marR="0" marT="28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556379">
                <a:tc>
                  <a:txBody>
                    <a:bodyPr/>
                    <a:lstStyle/>
                    <a:p>
                      <a:pPr>
                        <a:lnSpc>
                          <a:spcPct val="100000"/>
                        </a:lnSpc>
                        <a:spcBef>
                          <a:spcPts val="10"/>
                        </a:spcBef>
                      </a:pPr>
                      <a:endParaRPr sz="900">
                        <a:latin typeface="Times New Roman"/>
                        <a:cs typeface="Times New Roman"/>
                      </a:endParaRPr>
                    </a:p>
                    <a:p>
                      <a:pPr marL="69850">
                        <a:lnSpc>
                          <a:spcPct val="100000"/>
                        </a:lnSpc>
                      </a:pPr>
                      <a:r>
                        <a:rPr sz="900" b="1" spc="-5" dirty="0">
                          <a:latin typeface="Verdana"/>
                          <a:cs typeface="Verdana"/>
                        </a:rPr>
                        <a:t>MT</a:t>
                      </a:r>
                      <a:endParaRPr sz="900">
                        <a:latin typeface="Verdana"/>
                        <a:cs typeface="Verdana"/>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900" dirty="0">
                        <a:latin typeface="Times New Roman"/>
                        <a:cs typeface="Times New Roman"/>
                      </a:endParaRPr>
                    </a:p>
                    <a:p>
                      <a:pPr marL="68580" marR="601980">
                        <a:lnSpc>
                          <a:spcPct val="101200"/>
                        </a:lnSpc>
                      </a:pPr>
                      <a:r>
                        <a:rPr sz="900" spc="-5" dirty="0">
                          <a:solidFill>
                            <a:srgbClr val="333333"/>
                          </a:solidFill>
                          <a:latin typeface="Verdana"/>
                          <a:cs typeface="Verdana"/>
                        </a:rPr>
                        <a:t>L-appoġġ</a:t>
                      </a:r>
                      <a:r>
                        <a:rPr sz="900" spc="5" dirty="0">
                          <a:solidFill>
                            <a:srgbClr val="333333"/>
                          </a:solidFill>
                          <a:latin typeface="Verdana"/>
                          <a:cs typeface="Verdana"/>
                        </a:rPr>
                        <a:t> </a:t>
                      </a:r>
                      <a:r>
                        <a:rPr sz="900" spc="-5" dirty="0">
                          <a:solidFill>
                            <a:srgbClr val="333333"/>
                          </a:solidFill>
                          <a:latin typeface="Verdana"/>
                          <a:cs typeface="Verdana"/>
                        </a:rPr>
                        <a:t>tal-Kummissjoni</a:t>
                      </a:r>
                      <a:r>
                        <a:rPr sz="900" spc="10" dirty="0">
                          <a:solidFill>
                            <a:srgbClr val="333333"/>
                          </a:solidFill>
                          <a:latin typeface="Verdana"/>
                          <a:cs typeface="Verdana"/>
                        </a:rPr>
                        <a:t> </a:t>
                      </a:r>
                      <a:r>
                        <a:rPr sz="900" spc="-5" dirty="0">
                          <a:solidFill>
                            <a:srgbClr val="333333"/>
                          </a:solidFill>
                          <a:latin typeface="Verdana"/>
                          <a:cs typeface="Verdana"/>
                        </a:rPr>
                        <a:t>Ewropea</a:t>
                      </a:r>
                      <a:r>
                        <a:rPr sz="900" spc="5" dirty="0">
                          <a:solidFill>
                            <a:srgbClr val="333333"/>
                          </a:solidFill>
                          <a:latin typeface="Verdana"/>
                          <a:cs typeface="Verdana"/>
                        </a:rPr>
                        <a:t> </a:t>
                      </a:r>
                      <a:r>
                        <a:rPr sz="900" spc="-5" dirty="0">
                          <a:solidFill>
                            <a:srgbClr val="333333"/>
                          </a:solidFill>
                          <a:latin typeface="Verdana"/>
                          <a:cs typeface="Verdana"/>
                        </a:rPr>
                        <a:t>għall-produzzjoni</a:t>
                      </a:r>
                      <a:r>
                        <a:rPr sz="900" spc="-10" dirty="0">
                          <a:solidFill>
                            <a:srgbClr val="333333"/>
                          </a:solidFill>
                          <a:latin typeface="Verdana"/>
                          <a:cs typeface="Verdana"/>
                        </a:rPr>
                        <a:t> </a:t>
                      </a:r>
                      <a:r>
                        <a:rPr sz="900" dirty="0">
                          <a:solidFill>
                            <a:srgbClr val="333333"/>
                          </a:solidFill>
                          <a:latin typeface="Verdana"/>
                          <a:cs typeface="Verdana"/>
                        </a:rPr>
                        <a:t>ta’ din </a:t>
                      </a:r>
                      <a:r>
                        <a:rPr sz="900" spc="-5" dirty="0">
                          <a:solidFill>
                            <a:srgbClr val="333333"/>
                          </a:solidFill>
                          <a:latin typeface="Verdana"/>
                          <a:cs typeface="Verdana"/>
                        </a:rPr>
                        <a:t>il-pubblikazzjoni</a:t>
                      </a:r>
                      <a:r>
                        <a:rPr sz="900" spc="10" dirty="0">
                          <a:solidFill>
                            <a:srgbClr val="333333"/>
                          </a:solidFill>
                          <a:latin typeface="Verdana"/>
                          <a:cs typeface="Verdana"/>
                        </a:rPr>
                        <a:t> </a:t>
                      </a:r>
                      <a:r>
                        <a:rPr sz="900" dirty="0">
                          <a:solidFill>
                            <a:srgbClr val="333333"/>
                          </a:solidFill>
                          <a:latin typeface="Verdana"/>
                          <a:cs typeface="Verdana"/>
                        </a:rPr>
                        <a:t>ma</a:t>
                      </a:r>
                      <a:r>
                        <a:rPr sz="900" spc="5" dirty="0">
                          <a:solidFill>
                            <a:srgbClr val="333333"/>
                          </a:solidFill>
                          <a:latin typeface="Verdana"/>
                          <a:cs typeface="Verdana"/>
                        </a:rPr>
                        <a:t> </a:t>
                      </a:r>
                      <a:r>
                        <a:rPr sz="900" spc="-5" dirty="0">
                          <a:solidFill>
                            <a:srgbClr val="333333"/>
                          </a:solidFill>
                          <a:latin typeface="Verdana"/>
                          <a:cs typeface="Verdana"/>
                        </a:rPr>
                        <a:t>jikkostitwixxix </a:t>
                      </a:r>
                      <a:r>
                        <a:rPr sz="900" dirty="0">
                          <a:solidFill>
                            <a:srgbClr val="333333"/>
                          </a:solidFill>
                          <a:latin typeface="Verdana"/>
                          <a:cs typeface="Verdana"/>
                        </a:rPr>
                        <a:t> </a:t>
                      </a:r>
                      <a:r>
                        <a:rPr sz="900" spc="-5" dirty="0">
                          <a:solidFill>
                            <a:srgbClr val="333333"/>
                          </a:solidFill>
                          <a:latin typeface="Verdana"/>
                          <a:cs typeface="Verdana"/>
                        </a:rPr>
                        <a:t>approvazzjoni</a:t>
                      </a:r>
                      <a:r>
                        <a:rPr sz="900" spc="10" dirty="0">
                          <a:solidFill>
                            <a:srgbClr val="333333"/>
                          </a:solidFill>
                          <a:latin typeface="Verdana"/>
                          <a:cs typeface="Verdana"/>
                        </a:rPr>
                        <a:t> </a:t>
                      </a:r>
                      <a:r>
                        <a:rPr sz="900" spc="-5" dirty="0">
                          <a:solidFill>
                            <a:srgbClr val="333333"/>
                          </a:solidFill>
                          <a:latin typeface="Verdana"/>
                          <a:cs typeface="Verdana"/>
                        </a:rPr>
                        <a:t>tal-kontenut,</a:t>
                      </a:r>
                      <a:r>
                        <a:rPr sz="900" spc="5" dirty="0">
                          <a:solidFill>
                            <a:srgbClr val="333333"/>
                          </a:solidFill>
                          <a:latin typeface="Verdana"/>
                          <a:cs typeface="Verdana"/>
                        </a:rPr>
                        <a:t> </a:t>
                      </a:r>
                      <a:r>
                        <a:rPr sz="900" dirty="0">
                          <a:solidFill>
                            <a:srgbClr val="333333"/>
                          </a:solidFill>
                          <a:latin typeface="Verdana"/>
                          <a:cs typeface="Verdana"/>
                        </a:rPr>
                        <a:t>li</a:t>
                      </a:r>
                      <a:r>
                        <a:rPr sz="900" spc="15" dirty="0">
                          <a:solidFill>
                            <a:srgbClr val="333333"/>
                          </a:solidFill>
                          <a:latin typeface="Verdana"/>
                          <a:cs typeface="Verdana"/>
                        </a:rPr>
                        <a:t> </a:t>
                      </a:r>
                      <a:r>
                        <a:rPr sz="900" spc="-5" dirty="0">
                          <a:solidFill>
                            <a:srgbClr val="333333"/>
                          </a:solidFill>
                          <a:latin typeface="Verdana"/>
                          <a:cs typeface="Verdana"/>
                        </a:rPr>
                        <a:t>jirrifletti</a:t>
                      </a:r>
                      <a:r>
                        <a:rPr sz="900" spc="15" dirty="0">
                          <a:solidFill>
                            <a:srgbClr val="333333"/>
                          </a:solidFill>
                          <a:latin typeface="Verdana"/>
                          <a:cs typeface="Verdana"/>
                        </a:rPr>
                        <a:t> </a:t>
                      </a:r>
                      <a:r>
                        <a:rPr sz="900" spc="-5" dirty="0">
                          <a:solidFill>
                            <a:srgbClr val="333333"/>
                          </a:solidFill>
                          <a:latin typeface="Verdana"/>
                          <a:cs typeface="Verdana"/>
                        </a:rPr>
                        <a:t>biss</a:t>
                      </a:r>
                      <a:r>
                        <a:rPr sz="900" spc="5" dirty="0">
                          <a:solidFill>
                            <a:srgbClr val="333333"/>
                          </a:solidFill>
                          <a:latin typeface="Verdana"/>
                          <a:cs typeface="Verdana"/>
                        </a:rPr>
                        <a:t> </a:t>
                      </a:r>
                      <a:r>
                        <a:rPr sz="900" spc="-5" dirty="0">
                          <a:solidFill>
                            <a:srgbClr val="333333"/>
                          </a:solidFill>
                          <a:latin typeface="Verdana"/>
                          <a:cs typeface="Verdana"/>
                        </a:rPr>
                        <a:t>il-fehmiet</a:t>
                      </a:r>
                      <a:r>
                        <a:rPr sz="900" spc="15" dirty="0">
                          <a:solidFill>
                            <a:srgbClr val="333333"/>
                          </a:solidFill>
                          <a:latin typeface="Verdana"/>
                          <a:cs typeface="Verdana"/>
                        </a:rPr>
                        <a:t> </a:t>
                      </a:r>
                      <a:r>
                        <a:rPr sz="900" spc="-5" dirty="0">
                          <a:solidFill>
                            <a:srgbClr val="333333"/>
                          </a:solidFill>
                          <a:latin typeface="Verdana"/>
                          <a:cs typeface="Verdana"/>
                        </a:rPr>
                        <a:t>tal-awturi,</a:t>
                      </a:r>
                      <a:r>
                        <a:rPr sz="900" dirty="0">
                          <a:solidFill>
                            <a:srgbClr val="333333"/>
                          </a:solidFill>
                          <a:latin typeface="Verdana"/>
                          <a:cs typeface="Verdana"/>
                        </a:rPr>
                        <a:t> u</a:t>
                      </a:r>
                      <a:r>
                        <a:rPr sz="900" spc="5" dirty="0">
                          <a:solidFill>
                            <a:srgbClr val="333333"/>
                          </a:solidFill>
                          <a:latin typeface="Verdana"/>
                          <a:cs typeface="Verdana"/>
                        </a:rPr>
                        <a:t> </a:t>
                      </a:r>
                      <a:r>
                        <a:rPr sz="900" spc="-5" dirty="0">
                          <a:solidFill>
                            <a:srgbClr val="333333"/>
                          </a:solidFill>
                          <a:latin typeface="Verdana"/>
                          <a:cs typeface="Verdana"/>
                        </a:rPr>
                        <a:t>l-Kummissjoni</a:t>
                      </a:r>
                      <a:r>
                        <a:rPr sz="900" spc="15" dirty="0">
                          <a:solidFill>
                            <a:srgbClr val="333333"/>
                          </a:solidFill>
                          <a:latin typeface="Verdana"/>
                          <a:cs typeface="Verdana"/>
                        </a:rPr>
                        <a:t> </a:t>
                      </a:r>
                      <a:r>
                        <a:rPr sz="900" dirty="0">
                          <a:solidFill>
                            <a:srgbClr val="333333"/>
                          </a:solidFill>
                          <a:latin typeface="Verdana"/>
                          <a:cs typeface="Verdana"/>
                        </a:rPr>
                        <a:t>ma</a:t>
                      </a:r>
                      <a:r>
                        <a:rPr sz="900" spc="10" dirty="0">
                          <a:solidFill>
                            <a:srgbClr val="333333"/>
                          </a:solidFill>
                          <a:latin typeface="Verdana"/>
                          <a:cs typeface="Verdana"/>
                        </a:rPr>
                        <a:t> </a:t>
                      </a:r>
                      <a:r>
                        <a:rPr sz="900" dirty="0">
                          <a:solidFill>
                            <a:srgbClr val="333333"/>
                          </a:solidFill>
                          <a:latin typeface="Verdana"/>
                          <a:cs typeface="Verdana"/>
                        </a:rPr>
                        <a:t>tistax</a:t>
                      </a:r>
                      <a:r>
                        <a:rPr sz="900" spc="5" dirty="0">
                          <a:solidFill>
                            <a:srgbClr val="333333"/>
                          </a:solidFill>
                          <a:latin typeface="Verdana"/>
                          <a:cs typeface="Verdana"/>
                        </a:rPr>
                        <a:t> </a:t>
                      </a:r>
                      <a:r>
                        <a:rPr sz="900" spc="-5" dirty="0">
                          <a:solidFill>
                            <a:srgbClr val="333333"/>
                          </a:solidFill>
                          <a:latin typeface="Verdana"/>
                          <a:cs typeface="Verdana"/>
                        </a:rPr>
                        <a:t>tinżamm </a:t>
                      </a:r>
                      <a:r>
                        <a:rPr sz="900" spc="-305" dirty="0">
                          <a:solidFill>
                            <a:srgbClr val="333333"/>
                          </a:solidFill>
                          <a:latin typeface="Verdana"/>
                          <a:cs typeface="Verdana"/>
                        </a:rPr>
                        <a:t> </a:t>
                      </a:r>
                      <a:r>
                        <a:rPr sz="900" spc="-5" dirty="0">
                          <a:solidFill>
                            <a:srgbClr val="333333"/>
                          </a:solidFill>
                          <a:latin typeface="Verdana"/>
                          <a:cs typeface="Verdana"/>
                        </a:rPr>
                        <a:t>responsabbli</a:t>
                      </a:r>
                      <a:r>
                        <a:rPr sz="900" dirty="0">
                          <a:solidFill>
                            <a:srgbClr val="333333"/>
                          </a:solidFill>
                          <a:latin typeface="Verdana"/>
                          <a:cs typeface="Verdana"/>
                        </a:rPr>
                        <a:t> </a:t>
                      </a:r>
                      <a:r>
                        <a:rPr sz="900" spc="-5" dirty="0">
                          <a:solidFill>
                            <a:srgbClr val="333333"/>
                          </a:solidFill>
                          <a:latin typeface="Verdana"/>
                          <a:cs typeface="Verdana"/>
                        </a:rPr>
                        <a:t>għal</a:t>
                      </a:r>
                      <a:r>
                        <a:rPr sz="900" dirty="0">
                          <a:solidFill>
                            <a:srgbClr val="333333"/>
                          </a:solidFill>
                          <a:latin typeface="Verdana"/>
                          <a:cs typeface="Verdana"/>
                        </a:rPr>
                        <a:t> </a:t>
                      </a:r>
                      <a:r>
                        <a:rPr sz="900" spc="-5" dirty="0">
                          <a:solidFill>
                            <a:srgbClr val="333333"/>
                          </a:solidFill>
                          <a:latin typeface="Verdana"/>
                          <a:cs typeface="Verdana"/>
                        </a:rPr>
                        <a:t>kwalunkwe</a:t>
                      </a:r>
                      <a:r>
                        <a:rPr sz="900" dirty="0">
                          <a:solidFill>
                            <a:srgbClr val="333333"/>
                          </a:solidFill>
                          <a:latin typeface="Verdana"/>
                          <a:cs typeface="Verdana"/>
                        </a:rPr>
                        <a:t> </a:t>
                      </a:r>
                      <a:r>
                        <a:rPr sz="900" spc="-5" dirty="0">
                          <a:solidFill>
                            <a:srgbClr val="333333"/>
                          </a:solidFill>
                          <a:latin typeface="Verdana"/>
                          <a:cs typeface="Verdana"/>
                        </a:rPr>
                        <a:t>użu</a:t>
                      </a:r>
                      <a:r>
                        <a:rPr sz="900" spc="-10" dirty="0">
                          <a:solidFill>
                            <a:srgbClr val="333333"/>
                          </a:solidFill>
                          <a:latin typeface="Verdana"/>
                          <a:cs typeface="Verdana"/>
                        </a:rPr>
                        <a:t> </a:t>
                      </a:r>
                      <a:r>
                        <a:rPr sz="900" dirty="0">
                          <a:solidFill>
                            <a:srgbClr val="333333"/>
                          </a:solidFill>
                          <a:latin typeface="Verdana"/>
                          <a:cs typeface="Verdana"/>
                        </a:rPr>
                        <a:t>li</a:t>
                      </a:r>
                      <a:r>
                        <a:rPr sz="900" spc="5" dirty="0">
                          <a:solidFill>
                            <a:srgbClr val="333333"/>
                          </a:solidFill>
                          <a:latin typeface="Verdana"/>
                          <a:cs typeface="Verdana"/>
                        </a:rPr>
                        <a:t> </a:t>
                      </a:r>
                      <a:r>
                        <a:rPr sz="900" dirty="0">
                          <a:solidFill>
                            <a:srgbClr val="333333"/>
                          </a:solidFill>
                          <a:latin typeface="Verdana"/>
                          <a:cs typeface="Verdana"/>
                        </a:rPr>
                        <a:t>jista’</a:t>
                      </a:r>
                      <a:r>
                        <a:rPr sz="900" spc="-10" dirty="0">
                          <a:solidFill>
                            <a:srgbClr val="333333"/>
                          </a:solidFill>
                          <a:latin typeface="Verdana"/>
                          <a:cs typeface="Verdana"/>
                        </a:rPr>
                        <a:t> </a:t>
                      </a:r>
                      <a:r>
                        <a:rPr sz="900" spc="-5" dirty="0">
                          <a:solidFill>
                            <a:srgbClr val="333333"/>
                          </a:solidFill>
                          <a:latin typeface="Verdana"/>
                          <a:cs typeface="Verdana"/>
                        </a:rPr>
                        <a:t>jsir mill-informazzjoni</a:t>
                      </a:r>
                      <a:r>
                        <a:rPr sz="900" spc="5" dirty="0">
                          <a:solidFill>
                            <a:srgbClr val="333333"/>
                          </a:solidFill>
                          <a:latin typeface="Verdana"/>
                          <a:cs typeface="Verdana"/>
                        </a:rPr>
                        <a:t> </a:t>
                      </a:r>
                      <a:r>
                        <a:rPr sz="900" dirty="0">
                          <a:solidFill>
                            <a:srgbClr val="333333"/>
                          </a:solidFill>
                          <a:latin typeface="Verdana"/>
                          <a:cs typeface="Verdana"/>
                        </a:rPr>
                        <a:t>li </a:t>
                      </a:r>
                      <a:r>
                        <a:rPr sz="900" spc="-5" dirty="0">
                          <a:solidFill>
                            <a:srgbClr val="333333"/>
                          </a:solidFill>
                          <a:latin typeface="Verdana"/>
                          <a:cs typeface="Verdana"/>
                        </a:rPr>
                        <a:t>tinsab</a:t>
                      </a:r>
                      <a:r>
                        <a:rPr sz="900" dirty="0">
                          <a:solidFill>
                            <a:srgbClr val="333333"/>
                          </a:solidFill>
                          <a:latin typeface="Verdana"/>
                          <a:cs typeface="Verdana"/>
                        </a:rPr>
                        <a:t> </a:t>
                      </a:r>
                      <a:r>
                        <a:rPr sz="900" spc="-5" dirty="0">
                          <a:solidFill>
                            <a:srgbClr val="333333"/>
                          </a:solidFill>
                          <a:latin typeface="Verdana"/>
                          <a:cs typeface="Verdana"/>
                        </a:rPr>
                        <a:t>fiha.</a:t>
                      </a:r>
                      <a:endParaRPr sz="900" dirty="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559867">
                <a:tc>
                  <a:txBody>
                    <a:bodyPr/>
                    <a:lstStyle/>
                    <a:p>
                      <a:pPr>
                        <a:lnSpc>
                          <a:spcPct val="100000"/>
                        </a:lnSpc>
                        <a:spcBef>
                          <a:spcPts val="20"/>
                        </a:spcBef>
                      </a:pPr>
                      <a:endParaRPr sz="900">
                        <a:latin typeface="Times New Roman"/>
                        <a:cs typeface="Times New Roman"/>
                      </a:endParaRPr>
                    </a:p>
                    <a:p>
                      <a:pPr marL="78740">
                        <a:lnSpc>
                          <a:spcPct val="100000"/>
                        </a:lnSpc>
                      </a:pPr>
                      <a:r>
                        <a:rPr sz="900" b="1" dirty="0">
                          <a:latin typeface="Verdana"/>
                          <a:cs typeface="Verdana"/>
                        </a:rPr>
                        <a:t>NL</a:t>
                      </a:r>
                      <a:endParaRPr sz="90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5"/>
                        </a:spcBef>
                      </a:pPr>
                      <a:endParaRPr sz="900">
                        <a:latin typeface="Times New Roman"/>
                        <a:cs typeface="Times New Roman"/>
                      </a:endParaRPr>
                    </a:p>
                    <a:p>
                      <a:pPr marL="68580" marR="137795">
                        <a:lnSpc>
                          <a:spcPct val="101699"/>
                        </a:lnSpc>
                      </a:pPr>
                      <a:r>
                        <a:rPr sz="900" dirty="0">
                          <a:solidFill>
                            <a:srgbClr val="333333"/>
                          </a:solidFill>
                          <a:latin typeface="Verdana"/>
                          <a:cs typeface="Verdana"/>
                        </a:rPr>
                        <a:t>De</a:t>
                      </a:r>
                      <a:r>
                        <a:rPr sz="900" spc="5" dirty="0">
                          <a:solidFill>
                            <a:srgbClr val="333333"/>
                          </a:solidFill>
                          <a:latin typeface="Verdana"/>
                          <a:cs typeface="Verdana"/>
                        </a:rPr>
                        <a:t> </a:t>
                      </a:r>
                      <a:r>
                        <a:rPr sz="900" spc="-5" dirty="0">
                          <a:solidFill>
                            <a:srgbClr val="333333"/>
                          </a:solidFill>
                          <a:latin typeface="Verdana"/>
                          <a:cs typeface="Verdana"/>
                        </a:rPr>
                        <a:t>steun van</a:t>
                      </a:r>
                      <a:r>
                        <a:rPr sz="900" spc="10" dirty="0">
                          <a:solidFill>
                            <a:srgbClr val="333333"/>
                          </a:solidFill>
                          <a:latin typeface="Verdana"/>
                          <a:cs typeface="Verdana"/>
                        </a:rPr>
                        <a:t> </a:t>
                      </a:r>
                      <a:r>
                        <a:rPr sz="900" dirty="0">
                          <a:solidFill>
                            <a:srgbClr val="333333"/>
                          </a:solidFill>
                          <a:latin typeface="Verdana"/>
                          <a:cs typeface="Verdana"/>
                        </a:rPr>
                        <a:t>de </a:t>
                      </a:r>
                      <a:r>
                        <a:rPr sz="900" spc="-5" dirty="0">
                          <a:solidFill>
                            <a:srgbClr val="333333"/>
                          </a:solidFill>
                          <a:latin typeface="Verdana"/>
                          <a:cs typeface="Verdana"/>
                        </a:rPr>
                        <a:t>Europese</a:t>
                      </a:r>
                      <a:r>
                        <a:rPr sz="900" spc="10" dirty="0">
                          <a:solidFill>
                            <a:srgbClr val="333333"/>
                          </a:solidFill>
                          <a:latin typeface="Verdana"/>
                          <a:cs typeface="Verdana"/>
                        </a:rPr>
                        <a:t> </a:t>
                      </a:r>
                      <a:r>
                        <a:rPr sz="900" spc="-5" dirty="0">
                          <a:solidFill>
                            <a:srgbClr val="333333"/>
                          </a:solidFill>
                          <a:latin typeface="Verdana"/>
                          <a:cs typeface="Verdana"/>
                        </a:rPr>
                        <a:t>Commissie</a:t>
                      </a:r>
                      <a:r>
                        <a:rPr sz="900" dirty="0">
                          <a:solidFill>
                            <a:srgbClr val="333333"/>
                          </a:solidFill>
                          <a:latin typeface="Verdana"/>
                          <a:cs typeface="Verdana"/>
                        </a:rPr>
                        <a:t> </a:t>
                      </a:r>
                      <a:r>
                        <a:rPr sz="900" spc="-5" dirty="0">
                          <a:solidFill>
                            <a:srgbClr val="333333"/>
                          </a:solidFill>
                          <a:latin typeface="Verdana"/>
                          <a:cs typeface="Verdana"/>
                        </a:rPr>
                        <a:t>voor</a:t>
                      </a:r>
                      <a:r>
                        <a:rPr sz="900" spc="5" dirty="0">
                          <a:solidFill>
                            <a:srgbClr val="333333"/>
                          </a:solidFill>
                          <a:latin typeface="Verdana"/>
                          <a:cs typeface="Verdana"/>
                        </a:rPr>
                        <a:t> </a:t>
                      </a:r>
                      <a:r>
                        <a:rPr sz="900" spc="-5" dirty="0">
                          <a:solidFill>
                            <a:srgbClr val="333333"/>
                          </a:solidFill>
                          <a:latin typeface="Verdana"/>
                          <a:cs typeface="Verdana"/>
                        </a:rPr>
                        <a:t>de</a:t>
                      </a:r>
                      <a:r>
                        <a:rPr sz="900" dirty="0">
                          <a:solidFill>
                            <a:srgbClr val="333333"/>
                          </a:solidFill>
                          <a:latin typeface="Verdana"/>
                          <a:cs typeface="Verdana"/>
                        </a:rPr>
                        <a:t> </a:t>
                      </a:r>
                      <a:r>
                        <a:rPr sz="900" spc="-5" dirty="0">
                          <a:solidFill>
                            <a:srgbClr val="333333"/>
                          </a:solidFill>
                          <a:latin typeface="Verdana"/>
                          <a:cs typeface="Verdana"/>
                        </a:rPr>
                        <a:t>productie</a:t>
                      </a:r>
                      <a:r>
                        <a:rPr sz="900" dirty="0">
                          <a:solidFill>
                            <a:srgbClr val="333333"/>
                          </a:solidFill>
                          <a:latin typeface="Verdana"/>
                          <a:cs typeface="Verdana"/>
                        </a:rPr>
                        <a:t> </a:t>
                      </a:r>
                      <a:r>
                        <a:rPr sz="900" spc="-5" dirty="0">
                          <a:solidFill>
                            <a:srgbClr val="333333"/>
                          </a:solidFill>
                          <a:latin typeface="Verdana"/>
                          <a:cs typeface="Verdana"/>
                        </a:rPr>
                        <a:t>van</a:t>
                      </a:r>
                      <a:r>
                        <a:rPr sz="900" dirty="0">
                          <a:solidFill>
                            <a:srgbClr val="333333"/>
                          </a:solidFill>
                          <a:latin typeface="Verdana"/>
                          <a:cs typeface="Verdana"/>
                        </a:rPr>
                        <a:t> </a:t>
                      </a:r>
                      <a:r>
                        <a:rPr sz="900" spc="-5" dirty="0">
                          <a:solidFill>
                            <a:srgbClr val="333333"/>
                          </a:solidFill>
                          <a:latin typeface="Verdana"/>
                          <a:cs typeface="Verdana"/>
                        </a:rPr>
                        <a:t>deze</a:t>
                      </a:r>
                      <a:r>
                        <a:rPr sz="900" dirty="0">
                          <a:solidFill>
                            <a:srgbClr val="333333"/>
                          </a:solidFill>
                          <a:latin typeface="Verdana"/>
                          <a:cs typeface="Verdana"/>
                        </a:rPr>
                        <a:t> </a:t>
                      </a:r>
                      <a:r>
                        <a:rPr sz="900" spc="-5" dirty="0">
                          <a:solidFill>
                            <a:srgbClr val="333333"/>
                          </a:solidFill>
                          <a:latin typeface="Verdana"/>
                          <a:cs typeface="Verdana"/>
                        </a:rPr>
                        <a:t>publicatie</a:t>
                      </a:r>
                      <a:r>
                        <a:rPr sz="900" spc="5" dirty="0">
                          <a:solidFill>
                            <a:srgbClr val="333333"/>
                          </a:solidFill>
                          <a:latin typeface="Verdana"/>
                          <a:cs typeface="Verdana"/>
                        </a:rPr>
                        <a:t> </a:t>
                      </a:r>
                      <a:r>
                        <a:rPr sz="900" spc="-5" dirty="0">
                          <a:solidFill>
                            <a:srgbClr val="333333"/>
                          </a:solidFill>
                          <a:latin typeface="Verdana"/>
                          <a:cs typeface="Verdana"/>
                        </a:rPr>
                        <a:t>houdt</a:t>
                      </a:r>
                      <a:r>
                        <a:rPr sz="900" spc="5" dirty="0">
                          <a:solidFill>
                            <a:srgbClr val="333333"/>
                          </a:solidFill>
                          <a:latin typeface="Verdana"/>
                          <a:cs typeface="Verdana"/>
                        </a:rPr>
                        <a:t> </a:t>
                      </a:r>
                      <a:r>
                        <a:rPr sz="900" dirty="0">
                          <a:solidFill>
                            <a:srgbClr val="333333"/>
                          </a:solidFill>
                          <a:latin typeface="Verdana"/>
                          <a:cs typeface="Verdana"/>
                        </a:rPr>
                        <a:t>geen </a:t>
                      </a:r>
                      <a:r>
                        <a:rPr sz="900" spc="-5" dirty="0">
                          <a:solidFill>
                            <a:srgbClr val="333333"/>
                          </a:solidFill>
                          <a:latin typeface="Verdana"/>
                          <a:cs typeface="Verdana"/>
                        </a:rPr>
                        <a:t>goedkeuring</a:t>
                      </a:r>
                      <a:r>
                        <a:rPr sz="900" dirty="0">
                          <a:solidFill>
                            <a:srgbClr val="333333"/>
                          </a:solidFill>
                          <a:latin typeface="Verdana"/>
                          <a:cs typeface="Verdana"/>
                        </a:rPr>
                        <a:t> </a:t>
                      </a:r>
                      <a:r>
                        <a:rPr sz="900" spc="-5" dirty="0">
                          <a:solidFill>
                            <a:srgbClr val="333333"/>
                          </a:solidFill>
                          <a:latin typeface="Verdana"/>
                          <a:cs typeface="Verdana"/>
                        </a:rPr>
                        <a:t>van</a:t>
                      </a:r>
                      <a:r>
                        <a:rPr sz="900" dirty="0">
                          <a:solidFill>
                            <a:srgbClr val="333333"/>
                          </a:solidFill>
                          <a:latin typeface="Verdana"/>
                          <a:cs typeface="Verdana"/>
                        </a:rPr>
                        <a:t> </a:t>
                      </a:r>
                      <a:r>
                        <a:rPr sz="900" spc="5" dirty="0">
                          <a:solidFill>
                            <a:srgbClr val="333333"/>
                          </a:solidFill>
                          <a:latin typeface="Verdana"/>
                          <a:cs typeface="Verdana"/>
                        </a:rPr>
                        <a:t>de </a:t>
                      </a:r>
                      <a:r>
                        <a:rPr sz="900" spc="-305" dirty="0">
                          <a:solidFill>
                            <a:srgbClr val="333333"/>
                          </a:solidFill>
                          <a:latin typeface="Verdana"/>
                          <a:cs typeface="Verdana"/>
                        </a:rPr>
                        <a:t> </a:t>
                      </a:r>
                      <a:r>
                        <a:rPr sz="900" spc="-5" dirty="0">
                          <a:solidFill>
                            <a:srgbClr val="333333"/>
                          </a:solidFill>
                          <a:latin typeface="Verdana"/>
                          <a:cs typeface="Verdana"/>
                        </a:rPr>
                        <a:t>inhoud in. </a:t>
                      </a:r>
                      <a:r>
                        <a:rPr sz="900" dirty="0">
                          <a:solidFill>
                            <a:srgbClr val="333333"/>
                          </a:solidFill>
                          <a:latin typeface="Verdana"/>
                          <a:cs typeface="Verdana"/>
                        </a:rPr>
                        <a:t>De </a:t>
                      </a:r>
                      <a:r>
                        <a:rPr sz="900" spc="-5" dirty="0">
                          <a:solidFill>
                            <a:srgbClr val="333333"/>
                          </a:solidFill>
                          <a:latin typeface="Verdana"/>
                          <a:cs typeface="Verdana"/>
                        </a:rPr>
                        <a:t>inhoud</a:t>
                      </a:r>
                      <a:r>
                        <a:rPr sz="900" dirty="0">
                          <a:solidFill>
                            <a:srgbClr val="333333"/>
                          </a:solidFill>
                          <a:latin typeface="Verdana"/>
                          <a:cs typeface="Verdana"/>
                        </a:rPr>
                        <a:t> </a:t>
                      </a:r>
                      <a:r>
                        <a:rPr sz="900" spc="-5" dirty="0">
                          <a:solidFill>
                            <a:srgbClr val="333333"/>
                          </a:solidFill>
                          <a:latin typeface="Verdana"/>
                          <a:cs typeface="Verdana"/>
                        </a:rPr>
                        <a:t>geeft</a:t>
                      </a:r>
                      <a:r>
                        <a:rPr sz="900" spc="5" dirty="0">
                          <a:solidFill>
                            <a:srgbClr val="333333"/>
                          </a:solidFill>
                          <a:latin typeface="Verdana"/>
                          <a:cs typeface="Verdana"/>
                        </a:rPr>
                        <a:t> </a:t>
                      </a:r>
                      <a:r>
                        <a:rPr sz="900" dirty="0">
                          <a:solidFill>
                            <a:srgbClr val="333333"/>
                          </a:solidFill>
                          <a:latin typeface="Verdana"/>
                          <a:cs typeface="Verdana"/>
                        </a:rPr>
                        <a:t>de</a:t>
                      </a:r>
                      <a:r>
                        <a:rPr sz="900" spc="-5" dirty="0">
                          <a:solidFill>
                            <a:srgbClr val="333333"/>
                          </a:solidFill>
                          <a:latin typeface="Verdana"/>
                          <a:cs typeface="Verdana"/>
                        </a:rPr>
                        <a:t> standpunten </a:t>
                      </a:r>
                      <a:r>
                        <a:rPr sz="900" dirty="0">
                          <a:solidFill>
                            <a:srgbClr val="333333"/>
                          </a:solidFill>
                          <a:latin typeface="Verdana"/>
                          <a:cs typeface="Verdana"/>
                        </a:rPr>
                        <a:t>van</a:t>
                      </a:r>
                      <a:r>
                        <a:rPr sz="900" spc="-5" dirty="0">
                          <a:solidFill>
                            <a:srgbClr val="333333"/>
                          </a:solidFill>
                          <a:latin typeface="Verdana"/>
                          <a:cs typeface="Verdana"/>
                        </a:rPr>
                        <a:t> </a:t>
                      </a:r>
                      <a:r>
                        <a:rPr sz="900" dirty="0">
                          <a:solidFill>
                            <a:srgbClr val="333333"/>
                          </a:solidFill>
                          <a:latin typeface="Verdana"/>
                          <a:cs typeface="Verdana"/>
                        </a:rPr>
                        <a:t>de</a:t>
                      </a:r>
                      <a:r>
                        <a:rPr sz="900" spc="-5" dirty="0">
                          <a:solidFill>
                            <a:srgbClr val="333333"/>
                          </a:solidFill>
                          <a:latin typeface="Verdana"/>
                          <a:cs typeface="Verdana"/>
                        </a:rPr>
                        <a:t> auteurs weer</a:t>
                      </a:r>
                      <a:r>
                        <a:rPr sz="900" spc="15" dirty="0">
                          <a:solidFill>
                            <a:srgbClr val="333333"/>
                          </a:solidFill>
                          <a:latin typeface="Verdana"/>
                          <a:cs typeface="Verdana"/>
                        </a:rPr>
                        <a:t> </a:t>
                      </a:r>
                      <a:r>
                        <a:rPr sz="900" dirty="0">
                          <a:solidFill>
                            <a:srgbClr val="333333"/>
                          </a:solidFill>
                          <a:latin typeface="Verdana"/>
                          <a:cs typeface="Verdana"/>
                        </a:rPr>
                        <a:t>en</a:t>
                      </a:r>
                      <a:r>
                        <a:rPr sz="900" spc="-5" dirty="0">
                          <a:solidFill>
                            <a:srgbClr val="333333"/>
                          </a:solidFill>
                          <a:latin typeface="Verdana"/>
                          <a:cs typeface="Verdana"/>
                        </a:rPr>
                        <a:t> </a:t>
                      </a:r>
                      <a:r>
                        <a:rPr sz="900" dirty="0">
                          <a:solidFill>
                            <a:srgbClr val="333333"/>
                          </a:solidFill>
                          <a:latin typeface="Verdana"/>
                          <a:cs typeface="Verdana"/>
                        </a:rPr>
                        <a:t>de Commissie</a:t>
                      </a:r>
                      <a:r>
                        <a:rPr sz="900" spc="-5" dirty="0">
                          <a:solidFill>
                            <a:srgbClr val="333333"/>
                          </a:solidFill>
                          <a:latin typeface="Verdana"/>
                          <a:cs typeface="Verdana"/>
                        </a:rPr>
                        <a:t> kan niet</a:t>
                      </a:r>
                      <a:r>
                        <a:rPr sz="900" spc="5" dirty="0">
                          <a:solidFill>
                            <a:srgbClr val="333333"/>
                          </a:solidFill>
                          <a:latin typeface="Verdana"/>
                          <a:cs typeface="Verdana"/>
                        </a:rPr>
                        <a:t> </a:t>
                      </a:r>
                      <a:r>
                        <a:rPr sz="900" spc="-5" dirty="0">
                          <a:solidFill>
                            <a:srgbClr val="333333"/>
                          </a:solidFill>
                          <a:latin typeface="Verdana"/>
                          <a:cs typeface="Verdana"/>
                        </a:rPr>
                        <a:t>aansprakelijk </a:t>
                      </a:r>
                      <a:r>
                        <a:rPr sz="900" dirty="0">
                          <a:solidFill>
                            <a:srgbClr val="333333"/>
                          </a:solidFill>
                          <a:latin typeface="Verdana"/>
                          <a:cs typeface="Verdana"/>
                        </a:rPr>
                        <a:t> </a:t>
                      </a:r>
                      <a:r>
                        <a:rPr sz="900" spc="-5" dirty="0">
                          <a:solidFill>
                            <a:srgbClr val="333333"/>
                          </a:solidFill>
                          <a:latin typeface="Verdana"/>
                          <a:cs typeface="Verdana"/>
                        </a:rPr>
                        <a:t>worden</a:t>
                      </a:r>
                      <a:r>
                        <a:rPr sz="900" spc="-10" dirty="0">
                          <a:solidFill>
                            <a:srgbClr val="333333"/>
                          </a:solidFill>
                          <a:latin typeface="Verdana"/>
                          <a:cs typeface="Verdana"/>
                        </a:rPr>
                        <a:t> </a:t>
                      </a:r>
                      <a:r>
                        <a:rPr sz="900" spc="-5" dirty="0">
                          <a:solidFill>
                            <a:srgbClr val="333333"/>
                          </a:solidFill>
                          <a:latin typeface="Verdana"/>
                          <a:cs typeface="Verdana"/>
                        </a:rPr>
                        <a:t>gesteld</a:t>
                      </a:r>
                      <a:r>
                        <a:rPr sz="900" dirty="0">
                          <a:solidFill>
                            <a:srgbClr val="333333"/>
                          </a:solidFill>
                          <a:latin typeface="Verdana"/>
                          <a:cs typeface="Verdana"/>
                        </a:rPr>
                        <a:t> </a:t>
                      </a:r>
                      <a:r>
                        <a:rPr sz="900" spc="-5" dirty="0">
                          <a:solidFill>
                            <a:srgbClr val="333333"/>
                          </a:solidFill>
                          <a:latin typeface="Verdana"/>
                          <a:cs typeface="Verdana"/>
                        </a:rPr>
                        <a:t>voor</a:t>
                      </a:r>
                      <a:r>
                        <a:rPr sz="900" dirty="0">
                          <a:solidFill>
                            <a:srgbClr val="333333"/>
                          </a:solidFill>
                          <a:latin typeface="Verdana"/>
                          <a:cs typeface="Verdana"/>
                        </a:rPr>
                        <a:t> </a:t>
                      </a:r>
                      <a:r>
                        <a:rPr sz="900" spc="-5" dirty="0">
                          <a:solidFill>
                            <a:srgbClr val="333333"/>
                          </a:solidFill>
                          <a:latin typeface="Verdana"/>
                          <a:cs typeface="Verdana"/>
                        </a:rPr>
                        <a:t>het</a:t>
                      </a:r>
                      <a:r>
                        <a:rPr sz="900" spc="5" dirty="0">
                          <a:solidFill>
                            <a:srgbClr val="333333"/>
                          </a:solidFill>
                          <a:latin typeface="Verdana"/>
                          <a:cs typeface="Verdana"/>
                        </a:rPr>
                        <a:t> </a:t>
                      </a:r>
                      <a:r>
                        <a:rPr sz="900" spc="-5" dirty="0">
                          <a:solidFill>
                            <a:srgbClr val="333333"/>
                          </a:solidFill>
                          <a:latin typeface="Verdana"/>
                          <a:cs typeface="Verdana"/>
                        </a:rPr>
                        <a:t>gebruik </a:t>
                      </a:r>
                      <a:r>
                        <a:rPr sz="900" dirty="0">
                          <a:solidFill>
                            <a:srgbClr val="333333"/>
                          </a:solidFill>
                          <a:latin typeface="Verdana"/>
                          <a:cs typeface="Verdana"/>
                        </a:rPr>
                        <a:t>dat</a:t>
                      </a:r>
                      <a:r>
                        <a:rPr sz="900" spc="-5" dirty="0">
                          <a:solidFill>
                            <a:srgbClr val="333333"/>
                          </a:solidFill>
                          <a:latin typeface="Verdana"/>
                          <a:cs typeface="Verdana"/>
                        </a:rPr>
                        <a:t> eventueel</a:t>
                      </a:r>
                      <a:r>
                        <a:rPr sz="900" spc="5" dirty="0">
                          <a:solidFill>
                            <a:srgbClr val="333333"/>
                          </a:solidFill>
                          <a:latin typeface="Verdana"/>
                          <a:cs typeface="Verdana"/>
                        </a:rPr>
                        <a:t> </a:t>
                      </a:r>
                      <a:r>
                        <a:rPr sz="900" spc="-5" dirty="0">
                          <a:solidFill>
                            <a:srgbClr val="333333"/>
                          </a:solidFill>
                          <a:latin typeface="Verdana"/>
                          <a:cs typeface="Verdana"/>
                        </a:rPr>
                        <a:t>wordt</a:t>
                      </a:r>
                      <a:r>
                        <a:rPr sz="900" spc="-10" dirty="0">
                          <a:solidFill>
                            <a:srgbClr val="333333"/>
                          </a:solidFill>
                          <a:latin typeface="Verdana"/>
                          <a:cs typeface="Verdana"/>
                        </a:rPr>
                        <a:t> </a:t>
                      </a:r>
                      <a:r>
                        <a:rPr sz="900" spc="-5" dirty="0">
                          <a:solidFill>
                            <a:srgbClr val="333333"/>
                          </a:solidFill>
                          <a:latin typeface="Verdana"/>
                          <a:cs typeface="Verdana"/>
                        </a:rPr>
                        <a:t>gemaakt</a:t>
                      </a:r>
                      <a:r>
                        <a:rPr sz="900" spc="5" dirty="0">
                          <a:solidFill>
                            <a:srgbClr val="333333"/>
                          </a:solidFill>
                          <a:latin typeface="Verdana"/>
                          <a:cs typeface="Verdana"/>
                        </a:rPr>
                        <a:t> </a:t>
                      </a:r>
                      <a:r>
                        <a:rPr sz="900" spc="-5" dirty="0">
                          <a:solidFill>
                            <a:srgbClr val="333333"/>
                          </a:solidFill>
                          <a:latin typeface="Verdana"/>
                          <a:cs typeface="Verdana"/>
                        </a:rPr>
                        <a:t>van </a:t>
                      </a:r>
                      <a:r>
                        <a:rPr sz="900" dirty="0">
                          <a:solidFill>
                            <a:srgbClr val="333333"/>
                          </a:solidFill>
                          <a:latin typeface="Verdana"/>
                          <a:cs typeface="Verdana"/>
                        </a:rPr>
                        <a:t>de daarin</a:t>
                      </a:r>
                      <a:r>
                        <a:rPr sz="900" spc="-10" dirty="0">
                          <a:solidFill>
                            <a:srgbClr val="333333"/>
                          </a:solidFill>
                          <a:latin typeface="Verdana"/>
                          <a:cs typeface="Verdana"/>
                        </a:rPr>
                        <a:t> </a:t>
                      </a:r>
                      <a:r>
                        <a:rPr sz="900" dirty="0">
                          <a:solidFill>
                            <a:srgbClr val="333333"/>
                          </a:solidFill>
                          <a:latin typeface="Verdana"/>
                          <a:cs typeface="Verdana"/>
                        </a:rPr>
                        <a:t>opgenomen</a:t>
                      </a:r>
                      <a:r>
                        <a:rPr sz="900" spc="-5" dirty="0">
                          <a:solidFill>
                            <a:srgbClr val="333333"/>
                          </a:solidFill>
                          <a:latin typeface="Verdana"/>
                          <a:cs typeface="Verdana"/>
                        </a:rPr>
                        <a:t> informatie.</a:t>
                      </a:r>
                      <a:endParaRPr sz="900">
                        <a:latin typeface="Verdana"/>
                        <a:cs typeface="Verdan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556851">
                <a:tc>
                  <a:txBody>
                    <a:bodyPr/>
                    <a:lstStyle/>
                    <a:p>
                      <a:pPr>
                        <a:lnSpc>
                          <a:spcPct val="100000"/>
                        </a:lnSpc>
                        <a:spcBef>
                          <a:spcPts val="20"/>
                        </a:spcBef>
                      </a:pPr>
                      <a:endParaRPr sz="900">
                        <a:latin typeface="Times New Roman"/>
                        <a:cs typeface="Times New Roman"/>
                      </a:endParaRPr>
                    </a:p>
                    <a:p>
                      <a:pPr marL="86360">
                        <a:lnSpc>
                          <a:spcPct val="100000"/>
                        </a:lnSpc>
                      </a:pPr>
                      <a:r>
                        <a:rPr sz="900" b="1" spc="-10" dirty="0">
                          <a:latin typeface="Verdana"/>
                          <a:cs typeface="Verdana"/>
                        </a:rPr>
                        <a:t>PL</a:t>
                      </a:r>
                      <a:endParaRPr sz="90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5"/>
                        </a:spcBef>
                      </a:pPr>
                      <a:endParaRPr sz="900">
                        <a:latin typeface="Times New Roman"/>
                        <a:cs typeface="Times New Roman"/>
                      </a:endParaRPr>
                    </a:p>
                    <a:p>
                      <a:pPr marL="68580">
                        <a:lnSpc>
                          <a:spcPct val="100000"/>
                        </a:lnSpc>
                      </a:pPr>
                      <a:r>
                        <a:rPr sz="900" spc="-5" dirty="0">
                          <a:solidFill>
                            <a:srgbClr val="333333"/>
                          </a:solidFill>
                          <a:latin typeface="Verdana"/>
                          <a:cs typeface="Verdana"/>
                        </a:rPr>
                        <a:t>Wsparcie</a:t>
                      </a:r>
                      <a:r>
                        <a:rPr sz="900" dirty="0">
                          <a:solidFill>
                            <a:srgbClr val="333333"/>
                          </a:solidFill>
                          <a:latin typeface="Verdana"/>
                          <a:cs typeface="Verdana"/>
                        </a:rPr>
                        <a:t> </a:t>
                      </a:r>
                      <a:r>
                        <a:rPr sz="900" spc="-5" dirty="0">
                          <a:solidFill>
                            <a:srgbClr val="333333"/>
                          </a:solidFill>
                          <a:latin typeface="Verdana"/>
                          <a:cs typeface="Verdana"/>
                        </a:rPr>
                        <a:t>Komisji</a:t>
                      </a:r>
                      <a:r>
                        <a:rPr sz="900" spc="10" dirty="0">
                          <a:solidFill>
                            <a:srgbClr val="333333"/>
                          </a:solidFill>
                          <a:latin typeface="Verdana"/>
                          <a:cs typeface="Verdana"/>
                        </a:rPr>
                        <a:t> </a:t>
                      </a:r>
                      <a:r>
                        <a:rPr sz="900" spc="-5" dirty="0">
                          <a:solidFill>
                            <a:srgbClr val="333333"/>
                          </a:solidFill>
                          <a:latin typeface="Verdana"/>
                          <a:cs typeface="Verdana"/>
                        </a:rPr>
                        <a:t>Europejskiej</a:t>
                      </a:r>
                      <a:r>
                        <a:rPr sz="900" spc="5" dirty="0">
                          <a:solidFill>
                            <a:srgbClr val="333333"/>
                          </a:solidFill>
                          <a:latin typeface="Verdana"/>
                          <a:cs typeface="Verdana"/>
                        </a:rPr>
                        <a:t> </a:t>
                      </a:r>
                      <a:r>
                        <a:rPr sz="900" dirty="0">
                          <a:solidFill>
                            <a:srgbClr val="333333"/>
                          </a:solidFill>
                          <a:latin typeface="Verdana"/>
                          <a:cs typeface="Verdana"/>
                        </a:rPr>
                        <a:t>dla</a:t>
                      </a:r>
                      <a:r>
                        <a:rPr sz="900" spc="5" dirty="0">
                          <a:solidFill>
                            <a:srgbClr val="333333"/>
                          </a:solidFill>
                          <a:latin typeface="Verdana"/>
                          <a:cs typeface="Verdana"/>
                        </a:rPr>
                        <a:t> </a:t>
                      </a:r>
                      <a:r>
                        <a:rPr sz="900" spc="-5" dirty="0">
                          <a:solidFill>
                            <a:srgbClr val="333333"/>
                          </a:solidFill>
                          <a:latin typeface="Verdana"/>
                          <a:cs typeface="Verdana"/>
                        </a:rPr>
                        <a:t>produkcji</a:t>
                      </a:r>
                      <a:r>
                        <a:rPr sz="900" spc="5" dirty="0">
                          <a:solidFill>
                            <a:srgbClr val="333333"/>
                          </a:solidFill>
                          <a:latin typeface="Verdana"/>
                          <a:cs typeface="Verdana"/>
                        </a:rPr>
                        <a:t> </a:t>
                      </a:r>
                      <a:r>
                        <a:rPr sz="900" spc="-5" dirty="0">
                          <a:solidFill>
                            <a:srgbClr val="333333"/>
                          </a:solidFill>
                          <a:latin typeface="Verdana"/>
                          <a:cs typeface="Verdana"/>
                        </a:rPr>
                        <a:t>tej</a:t>
                      </a:r>
                      <a:r>
                        <a:rPr sz="900" spc="10" dirty="0">
                          <a:solidFill>
                            <a:srgbClr val="333333"/>
                          </a:solidFill>
                          <a:latin typeface="Verdana"/>
                          <a:cs typeface="Verdana"/>
                        </a:rPr>
                        <a:t> </a:t>
                      </a:r>
                      <a:r>
                        <a:rPr sz="900" spc="-5" dirty="0">
                          <a:solidFill>
                            <a:srgbClr val="333333"/>
                          </a:solidFill>
                          <a:latin typeface="Verdana"/>
                          <a:cs typeface="Verdana"/>
                        </a:rPr>
                        <a:t>publikacji</a:t>
                      </a:r>
                      <a:r>
                        <a:rPr sz="900" spc="5" dirty="0">
                          <a:solidFill>
                            <a:srgbClr val="333333"/>
                          </a:solidFill>
                          <a:latin typeface="Verdana"/>
                          <a:cs typeface="Verdana"/>
                        </a:rPr>
                        <a:t> </a:t>
                      </a:r>
                      <a:r>
                        <a:rPr sz="900" spc="-5" dirty="0">
                          <a:solidFill>
                            <a:srgbClr val="333333"/>
                          </a:solidFill>
                          <a:latin typeface="Verdana"/>
                          <a:cs typeface="Verdana"/>
                        </a:rPr>
                        <a:t>nie</a:t>
                      </a:r>
                      <a:r>
                        <a:rPr sz="900" spc="5" dirty="0">
                          <a:solidFill>
                            <a:srgbClr val="333333"/>
                          </a:solidFill>
                          <a:latin typeface="Verdana"/>
                          <a:cs typeface="Verdana"/>
                        </a:rPr>
                        <a:t> </a:t>
                      </a:r>
                      <a:r>
                        <a:rPr sz="900" spc="-5" dirty="0">
                          <a:solidFill>
                            <a:srgbClr val="333333"/>
                          </a:solidFill>
                          <a:latin typeface="Verdana"/>
                          <a:cs typeface="Verdana"/>
                        </a:rPr>
                        <a:t>stanowi</a:t>
                      </a:r>
                      <a:r>
                        <a:rPr sz="900" spc="5" dirty="0">
                          <a:solidFill>
                            <a:srgbClr val="333333"/>
                          </a:solidFill>
                          <a:latin typeface="Verdana"/>
                          <a:cs typeface="Verdana"/>
                        </a:rPr>
                        <a:t> </a:t>
                      </a:r>
                      <a:r>
                        <a:rPr sz="900" dirty="0">
                          <a:solidFill>
                            <a:srgbClr val="333333"/>
                          </a:solidFill>
                          <a:latin typeface="Verdana"/>
                          <a:cs typeface="Verdana"/>
                        </a:rPr>
                        <a:t>poparcia</a:t>
                      </a:r>
                      <a:r>
                        <a:rPr sz="900" spc="5" dirty="0">
                          <a:solidFill>
                            <a:srgbClr val="333333"/>
                          </a:solidFill>
                          <a:latin typeface="Verdana"/>
                          <a:cs typeface="Verdana"/>
                        </a:rPr>
                        <a:t> </a:t>
                      </a:r>
                      <a:r>
                        <a:rPr sz="900" dirty="0">
                          <a:solidFill>
                            <a:srgbClr val="333333"/>
                          </a:solidFill>
                          <a:latin typeface="Verdana"/>
                          <a:cs typeface="Verdana"/>
                        </a:rPr>
                        <a:t>dla</a:t>
                      </a:r>
                      <a:r>
                        <a:rPr sz="900" spc="5" dirty="0">
                          <a:solidFill>
                            <a:srgbClr val="333333"/>
                          </a:solidFill>
                          <a:latin typeface="Verdana"/>
                          <a:cs typeface="Verdana"/>
                        </a:rPr>
                        <a:t> </a:t>
                      </a:r>
                      <a:r>
                        <a:rPr sz="900" dirty="0">
                          <a:solidFill>
                            <a:srgbClr val="333333"/>
                          </a:solidFill>
                          <a:latin typeface="Verdana"/>
                          <a:cs typeface="Verdana"/>
                        </a:rPr>
                        <a:t>treści,</a:t>
                      </a:r>
                      <a:r>
                        <a:rPr sz="900" spc="-5" dirty="0">
                          <a:solidFill>
                            <a:srgbClr val="333333"/>
                          </a:solidFill>
                          <a:latin typeface="Verdana"/>
                          <a:cs typeface="Verdana"/>
                        </a:rPr>
                        <a:t> które</a:t>
                      </a:r>
                      <a:endParaRPr sz="900">
                        <a:latin typeface="Verdana"/>
                        <a:cs typeface="Verdana"/>
                      </a:endParaRPr>
                    </a:p>
                    <a:p>
                      <a:pPr marL="68580" marR="313055">
                        <a:lnSpc>
                          <a:spcPct val="101099"/>
                        </a:lnSpc>
                      </a:pPr>
                      <a:r>
                        <a:rPr sz="900" spc="-5" dirty="0">
                          <a:solidFill>
                            <a:srgbClr val="333333"/>
                          </a:solidFill>
                          <a:latin typeface="Verdana"/>
                          <a:cs typeface="Verdana"/>
                        </a:rPr>
                        <a:t>odzwierciedlają</a:t>
                      </a:r>
                      <a:r>
                        <a:rPr sz="900" spc="5" dirty="0">
                          <a:solidFill>
                            <a:srgbClr val="333333"/>
                          </a:solidFill>
                          <a:latin typeface="Verdana"/>
                          <a:cs typeface="Verdana"/>
                        </a:rPr>
                        <a:t> </a:t>
                      </a:r>
                      <a:r>
                        <a:rPr sz="900" spc="-5" dirty="0">
                          <a:solidFill>
                            <a:srgbClr val="333333"/>
                          </a:solidFill>
                          <a:latin typeface="Verdana"/>
                          <a:cs typeface="Verdana"/>
                        </a:rPr>
                        <a:t>jedynie</a:t>
                      </a:r>
                      <a:r>
                        <a:rPr sz="900" spc="5" dirty="0">
                          <a:solidFill>
                            <a:srgbClr val="333333"/>
                          </a:solidFill>
                          <a:latin typeface="Verdana"/>
                          <a:cs typeface="Verdana"/>
                        </a:rPr>
                        <a:t> </a:t>
                      </a:r>
                      <a:r>
                        <a:rPr sz="900" spc="-5" dirty="0">
                          <a:solidFill>
                            <a:srgbClr val="333333"/>
                          </a:solidFill>
                          <a:latin typeface="Verdana"/>
                          <a:cs typeface="Verdana"/>
                        </a:rPr>
                        <a:t>poglądy</a:t>
                      </a:r>
                      <a:r>
                        <a:rPr sz="900" dirty="0">
                          <a:solidFill>
                            <a:srgbClr val="333333"/>
                          </a:solidFill>
                          <a:latin typeface="Verdana"/>
                          <a:cs typeface="Verdana"/>
                        </a:rPr>
                        <a:t> </a:t>
                      </a:r>
                      <a:r>
                        <a:rPr sz="900" spc="-5" dirty="0">
                          <a:solidFill>
                            <a:srgbClr val="333333"/>
                          </a:solidFill>
                          <a:latin typeface="Verdana"/>
                          <a:cs typeface="Verdana"/>
                        </a:rPr>
                        <a:t>autorów,</a:t>
                      </a:r>
                      <a:r>
                        <a:rPr sz="900" dirty="0">
                          <a:solidFill>
                            <a:srgbClr val="333333"/>
                          </a:solidFill>
                          <a:latin typeface="Verdana"/>
                          <a:cs typeface="Verdana"/>
                        </a:rPr>
                        <a:t> a</a:t>
                      </a:r>
                      <a:r>
                        <a:rPr sz="900" spc="10" dirty="0">
                          <a:solidFill>
                            <a:srgbClr val="333333"/>
                          </a:solidFill>
                          <a:latin typeface="Verdana"/>
                          <a:cs typeface="Verdana"/>
                        </a:rPr>
                        <a:t> </a:t>
                      </a:r>
                      <a:r>
                        <a:rPr sz="900" dirty="0">
                          <a:solidFill>
                            <a:srgbClr val="333333"/>
                          </a:solidFill>
                          <a:latin typeface="Verdana"/>
                          <a:cs typeface="Verdana"/>
                        </a:rPr>
                        <a:t>Komisja</a:t>
                      </a:r>
                      <a:r>
                        <a:rPr sz="900" spc="5" dirty="0">
                          <a:solidFill>
                            <a:srgbClr val="333333"/>
                          </a:solidFill>
                          <a:latin typeface="Verdana"/>
                          <a:cs typeface="Verdana"/>
                        </a:rPr>
                        <a:t> </a:t>
                      </a:r>
                      <a:r>
                        <a:rPr sz="900" spc="-5" dirty="0">
                          <a:solidFill>
                            <a:srgbClr val="333333"/>
                          </a:solidFill>
                          <a:latin typeface="Verdana"/>
                          <a:cs typeface="Verdana"/>
                        </a:rPr>
                        <a:t>nie</a:t>
                      </a:r>
                      <a:r>
                        <a:rPr sz="900" spc="5" dirty="0">
                          <a:solidFill>
                            <a:srgbClr val="333333"/>
                          </a:solidFill>
                          <a:latin typeface="Verdana"/>
                          <a:cs typeface="Verdana"/>
                        </a:rPr>
                        <a:t> </a:t>
                      </a:r>
                      <a:r>
                        <a:rPr sz="900" dirty="0">
                          <a:solidFill>
                            <a:srgbClr val="333333"/>
                          </a:solidFill>
                          <a:latin typeface="Verdana"/>
                          <a:cs typeface="Verdana"/>
                        </a:rPr>
                        <a:t>może</a:t>
                      </a:r>
                      <a:r>
                        <a:rPr sz="900" spc="5" dirty="0">
                          <a:solidFill>
                            <a:srgbClr val="333333"/>
                          </a:solidFill>
                          <a:latin typeface="Verdana"/>
                          <a:cs typeface="Verdana"/>
                        </a:rPr>
                        <a:t> </a:t>
                      </a:r>
                      <a:r>
                        <a:rPr sz="900" spc="-5" dirty="0">
                          <a:solidFill>
                            <a:srgbClr val="333333"/>
                          </a:solidFill>
                          <a:latin typeface="Verdana"/>
                          <a:cs typeface="Verdana"/>
                        </a:rPr>
                        <a:t>zostać</a:t>
                      </a:r>
                      <a:r>
                        <a:rPr sz="900" dirty="0">
                          <a:solidFill>
                            <a:srgbClr val="333333"/>
                          </a:solidFill>
                          <a:latin typeface="Verdana"/>
                          <a:cs typeface="Verdana"/>
                        </a:rPr>
                        <a:t> </a:t>
                      </a:r>
                      <a:r>
                        <a:rPr sz="900" spc="-5" dirty="0">
                          <a:solidFill>
                            <a:srgbClr val="333333"/>
                          </a:solidFill>
                          <a:latin typeface="Verdana"/>
                          <a:cs typeface="Verdana"/>
                        </a:rPr>
                        <a:t>pociagnięta</a:t>
                      </a:r>
                      <a:r>
                        <a:rPr sz="900" spc="10" dirty="0">
                          <a:solidFill>
                            <a:srgbClr val="333333"/>
                          </a:solidFill>
                          <a:latin typeface="Verdana"/>
                          <a:cs typeface="Verdana"/>
                        </a:rPr>
                        <a:t> </a:t>
                      </a:r>
                      <a:r>
                        <a:rPr sz="900" dirty="0">
                          <a:solidFill>
                            <a:srgbClr val="333333"/>
                          </a:solidFill>
                          <a:latin typeface="Verdana"/>
                          <a:cs typeface="Verdana"/>
                        </a:rPr>
                        <a:t>do</a:t>
                      </a:r>
                      <a:r>
                        <a:rPr sz="900" spc="10" dirty="0">
                          <a:solidFill>
                            <a:srgbClr val="333333"/>
                          </a:solidFill>
                          <a:latin typeface="Verdana"/>
                          <a:cs typeface="Verdana"/>
                        </a:rPr>
                        <a:t> </a:t>
                      </a:r>
                      <a:r>
                        <a:rPr sz="900" spc="-5" dirty="0">
                          <a:solidFill>
                            <a:srgbClr val="333333"/>
                          </a:solidFill>
                          <a:latin typeface="Verdana"/>
                          <a:cs typeface="Verdana"/>
                        </a:rPr>
                        <a:t>odpowiedzialności</a:t>
                      </a:r>
                      <a:r>
                        <a:rPr sz="900" spc="10" dirty="0">
                          <a:solidFill>
                            <a:srgbClr val="333333"/>
                          </a:solidFill>
                          <a:latin typeface="Verdana"/>
                          <a:cs typeface="Verdana"/>
                        </a:rPr>
                        <a:t> </a:t>
                      </a:r>
                      <a:r>
                        <a:rPr sz="900" spc="-5" dirty="0">
                          <a:solidFill>
                            <a:srgbClr val="333333"/>
                          </a:solidFill>
                          <a:latin typeface="Verdana"/>
                          <a:cs typeface="Verdana"/>
                        </a:rPr>
                        <a:t>za </a:t>
                      </a:r>
                      <a:r>
                        <a:rPr sz="900" spc="-300" dirty="0">
                          <a:solidFill>
                            <a:srgbClr val="333333"/>
                          </a:solidFill>
                          <a:latin typeface="Verdana"/>
                          <a:cs typeface="Verdana"/>
                        </a:rPr>
                        <a:t> </a:t>
                      </a:r>
                      <a:r>
                        <a:rPr sz="900" spc="-5" dirty="0">
                          <a:solidFill>
                            <a:srgbClr val="333333"/>
                          </a:solidFill>
                          <a:latin typeface="Verdana"/>
                          <a:cs typeface="Verdana"/>
                        </a:rPr>
                        <a:t>jakiekolwiek</a:t>
                      </a:r>
                      <a:r>
                        <a:rPr sz="900" spc="-10" dirty="0">
                          <a:solidFill>
                            <a:srgbClr val="333333"/>
                          </a:solidFill>
                          <a:latin typeface="Verdana"/>
                          <a:cs typeface="Verdana"/>
                        </a:rPr>
                        <a:t> </a:t>
                      </a:r>
                      <a:r>
                        <a:rPr sz="900" spc="-5" dirty="0">
                          <a:solidFill>
                            <a:srgbClr val="333333"/>
                          </a:solidFill>
                          <a:latin typeface="Verdana"/>
                          <a:cs typeface="Verdana"/>
                        </a:rPr>
                        <a:t>wykorzystanie informacji</a:t>
                      </a:r>
                      <a:r>
                        <a:rPr sz="900" dirty="0">
                          <a:solidFill>
                            <a:srgbClr val="333333"/>
                          </a:solidFill>
                          <a:latin typeface="Verdana"/>
                          <a:cs typeface="Verdana"/>
                        </a:rPr>
                        <a:t> w</a:t>
                      </a:r>
                      <a:r>
                        <a:rPr sz="900" spc="-10" dirty="0">
                          <a:solidFill>
                            <a:srgbClr val="333333"/>
                          </a:solidFill>
                          <a:latin typeface="Verdana"/>
                          <a:cs typeface="Verdana"/>
                        </a:rPr>
                        <a:t> </a:t>
                      </a:r>
                      <a:r>
                        <a:rPr sz="900" spc="-5" dirty="0">
                          <a:solidFill>
                            <a:srgbClr val="333333"/>
                          </a:solidFill>
                          <a:latin typeface="Verdana"/>
                          <a:cs typeface="Verdana"/>
                        </a:rPr>
                        <a:t>niej</a:t>
                      </a:r>
                      <a:r>
                        <a:rPr sz="900" dirty="0">
                          <a:solidFill>
                            <a:srgbClr val="333333"/>
                          </a:solidFill>
                          <a:latin typeface="Verdana"/>
                          <a:cs typeface="Verdana"/>
                        </a:rPr>
                        <a:t> </a:t>
                      </a:r>
                      <a:r>
                        <a:rPr sz="900" spc="-5" dirty="0">
                          <a:solidFill>
                            <a:srgbClr val="333333"/>
                          </a:solidFill>
                          <a:latin typeface="Verdana"/>
                          <a:cs typeface="Verdana"/>
                        </a:rPr>
                        <a:t>zawartych.</a:t>
                      </a:r>
                      <a:endParaRPr sz="900">
                        <a:latin typeface="Verdana"/>
                        <a:cs typeface="Verdana"/>
                      </a:endParaRPr>
                    </a:p>
                  </a:txBody>
                  <a:tcPr marL="0" marR="0" marT="36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556379">
                <a:tc>
                  <a:txBody>
                    <a:bodyPr/>
                    <a:lstStyle/>
                    <a:p>
                      <a:pPr>
                        <a:lnSpc>
                          <a:spcPct val="100000"/>
                        </a:lnSpc>
                        <a:spcBef>
                          <a:spcPts val="10"/>
                        </a:spcBef>
                      </a:pPr>
                      <a:endParaRPr sz="900">
                        <a:latin typeface="Times New Roman"/>
                        <a:cs typeface="Times New Roman"/>
                      </a:endParaRPr>
                    </a:p>
                    <a:p>
                      <a:pPr marL="83820">
                        <a:lnSpc>
                          <a:spcPct val="100000"/>
                        </a:lnSpc>
                      </a:pPr>
                      <a:r>
                        <a:rPr sz="900" b="1" spc="-10" dirty="0">
                          <a:latin typeface="Verdana"/>
                          <a:cs typeface="Verdana"/>
                        </a:rPr>
                        <a:t>PT</a:t>
                      </a:r>
                      <a:endParaRPr sz="900">
                        <a:latin typeface="Verdana"/>
                        <a:cs typeface="Verdana"/>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900">
                        <a:latin typeface="Times New Roman"/>
                        <a:cs typeface="Times New Roman"/>
                      </a:endParaRPr>
                    </a:p>
                    <a:p>
                      <a:pPr marL="68580" marR="299085">
                        <a:lnSpc>
                          <a:spcPct val="101099"/>
                        </a:lnSpc>
                      </a:pPr>
                      <a:r>
                        <a:rPr sz="900" dirty="0">
                          <a:solidFill>
                            <a:srgbClr val="333333"/>
                          </a:solidFill>
                          <a:latin typeface="Verdana"/>
                          <a:cs typeface="Verdana"/>
                        </a:rPr>
                        <a:t>O</a:t>
                      </a:r>
                      <a:r>
                        <a:rPr sz="900" spc="-10" dirty="0">
                          <a:solidFill>
                            <a:srgbClr val="333333"/>
                          </a:solidFill>
                          <a:latin typeface="Verdana"/>
                          <a:cs typeface="Verdana"/>
                        </a:rPr>
                        <a:t> </a:t>
                      </a:r>
                      <a:r>
                        <a:rPr sz="900" dirty="0">
                          <a:solidFill>
                            <a:srgbClr val="333333"/>
                          </a:solidFill>
                          <a:latin typeface="Verdana"/>
                          <a:cs typeface="Verdana"/>
                        </a:rPr>
                        <a:t>apoio</a:t>
                      </a:r>
                      <a:r>
                        <a:rPr sz="900" spc="5" dirty="0">
                          <a:solidFill>
                            <a:srgbClr val="333333"/>
                          </a:solidFill>
                          <a:latin typeface="Verdana"/>
                          <a:cs typeface="Verdana"/>
                        </a:rPr>
                        <a:t> </a:t>
                      </a:r>
                      <a:r>
                        <a:rPr sz="900" dirty="0">
                          <a:solidFill>
                            <a:srgbClr val="333333"/>
                          </a:solidFill>
                          <a:latin typeface="Verdana"/>
                          <a:cs typeface="Verdana"/>
                        </a:rPr>
                        <a:t>da </a:t>
                      </a:r>
                      <a:r>
                        <a:rPr sz="900" spc="-5" dirty="0">
                          <a:solidFill>
                            <a:srgbClr val="333333"/>
                          </a:solidFill>
                          <a:latin typeface="Verdana"/>
                          <a:cs typeface="Verdana"/>
                        </a:rPr>
                        <a:t>Comissão</a:t>
                      </a:r>
                      <a:r>
                        <a:rPr sz="900" spc="5" dirty="0">
                          <a:solidFill>
                            <a:srgbClr val="333333"/>
                          </a:solidFill>
                          <a:latin typeface="Verdana"/>
                          <a:cs typeface="Verdana"/>
                        </a:rPr>
                        <a:t> </a:t>
                      </a:r>
                      <a:r>
                        <a:rPr sz="900" spc="-5" dirty="0">
                          <a:solidFill>
                            <a:srgbClr val="333333"/>
                          </a:solidFill>
                          <a:latin typeface="Verdana"/>
                          <a:cs typeface="Verdana"/>
                        </a:rPr>
                        <a:t>Europeia</a:t>
                      </a:r>
                      <a:r>
                        <a:rPr sz="900" dirty="0">
                          <a:solidFill>
                            <a:srgbClr val="333333"/>
                          </a:solidFill>
                          <a:latin typeface="Verdana"/>
                          <a:cs typeface="Verdana"/>
                        </a:rPr>
                        <a:t> à </a:t>
                      </a:r>
                      <a:r>
                        <a:rPr sz="900" spc="-5" dirty="0">
                          <a:solidFill>
                            <a:srgbClr val="333333"/>
                          </a:solidFill>
                          <a:latin typeface="Verdana"/>
                          <a:cs typeface="Verdana"/>
                        </a:rPr>
                        <a:t>produção</a:t>
                      </a:r>
                      <a:r>
                        <a:rPr sz="900" dirty="0">
                          <a:solidFill>
                            <a:srgbClr val="333333"/>
                          </a:solidFill>
                          <a:latin typeface="Verdana"/>
                          <a:cs typeface="Verdana"/>
                        </a:rPr>
                        <a:t> </a:t>
                      </a:r>
                      <a:r>
                        <a:rPr sz="900" spc="-5" dirty="0">
                          <a:solidFill>
                            <a:srgbClr val="333333"/>
                          </a:solidFill>
                          <a:latin typeface="Verdana"/>
                          <a:cs typeface="Verdana"/>
                        </a:rPr>
                        <a:t>desta</a:t>
                      </a:r>
                      <a:r>
                        <a:rPr sz="900" dirty="0">
                          <a:solidFill>
                            <a:srgbClr val="333333"/>
                          </a:solidFill>
                          <a:latin typeface="Verdana"/>
                          <a:cs typeface="Verdana"/>
                        </a:rPr>
                        <a:t> </a:t>
                      </a:r>
                      <a:r>
                        <a:rPr sz="900" spc="-5" dirty="0">
                          <a:solidFill>
                            <a:srgbClr val="333333"/>
                          </a:solidFill>
                          <a:latin typeface="Verdana"/>
                          <a:cs typeface="Verdana"/>
                        </a:rPr>
                        <a:t>publicação</a:t>
                      </a:r>
                      <a:r>
                        <a:rPr sz="900" dirty="0">
                          <a:solidFill>
                            <a:srgbClr val="333333"/>
                          </a:solidFill>
                          <a:latin typeface="Verdana"/>
                          <a:cs typeface="Verdana"/>
                        </a:rPr>
                        <a:t> </a:t>
                      </a:r>
                      <a:r>
                        <a:rPr sz="900" spc="-5" dirty="0">
                          <a:solidFill>
                            <a:srgbClr val="333333"/>
                          </a:solidFill>
                          <a:latin typeface="Verdana"/>
                          <a:cs typeface="Verdana"/>
                        </a:rPr>
                        <a:t>não constitui</a:t>
                      </a:r>
                      <a:r>
                        <a:rPr sz="900" spc="5" dirty="0">
                          <a:solidFill>
                            <a:srgbClr val="333333"/>
                          </a:solidFill>
                          <a:latin typeface="Verdana"/>
                          <a:cs typeface="Verdana"/>
                        </a:rPr>
                        <a:t> </a:t>
                      </a:r>
                      <a:r>
                        <a:rPr sz="900" spc="-5" dirty="0">
                          <a:solidFill>
                            <a:srgbClr val="333333"/>
                          </a:solidFill>
                          <a:latin typeface="Verdana"/>
                          <a:cs typeface="Verdana"/>
                        </a:rPr>
                        <a:t>um</a:t>
                      </a:r>
                      <a:r>
                        <a:rPr sz="900" dirty="0">
                          <a:solidFill>
                            <a:srgbClr val="333333"/>
                          </a:solidFill>
                          <a:latin typeface="Verdana"/>
                          <a:cs typeface="Verdana"/>
                        </a:rPr>
                        <a:t> aval</a:t>
                      </a:r>
                      <a:r>
                        <a:rPr sz="900" spc="5" dirty="0">
                          <a:solidFill>
                            <a:srgbClr val="333333"/>
                          </a:solidFill>
                          <a:latin typeface="Verdana"/>
                          <a:cs typeface="Verdana"/>
                        </a:rPr>
                        <a:t> </a:t>
                      </a:r>
                      <a:r>
                        <a:rPr sz="900" dirty="0">
                          <a:solidFill>
                            <a:srgbClr val="333333"/>
                          </a:solidFill>
                          <a:latin typeface="Verdana"/>
                          <a:cs typeface="Verdana"/>
                        </a:rPr>
                        <a:t>do</a:t>
                      </a:r>
                      <a:r>
                        <a:rPr sz="900" spc="5" dirty="0">
                          <a:solidFill>
                            <a:srgbClr val="333333"/>
                          </a:solidFill>
                          <a:latin typeface="Verdana"/>
                          <a:cs typeface="Verdana"/>
                        </a:rPr>
                        <a:t> </a:t>
                      </a:r>
                      <a:r>
                        <a:rPr sz="900" dirty="0">
                          <a:solidFill>
                            <a:srgbClr val="333333"/>
                          </a:solidFill>
                          <a:latin typeface="Verdana"/>
                          <a:cs typeface="Verdana"/>
                        </a:rPr>
                        <a:t>seu</a:t>
                      </a:r>
                      <a:r>
                        <a:rPr sz="900" spc="-5" dirty="0">
                          <a:solidFill>
                            <a:srgbClr val="333333"/>
                          </a:solidFill>
                          <a:latin typeface="Verdana"/>
                          <a:cs typeface="Verdana"/>
                        </a:rPr>
                        <a:t> conteúdo, que </a:t>
                      </a:r>
                      <a:r>
                        <a:rPr sz="900" dirty="0">
                          <a:solidFill>
                            <a:srgbClr val="333333"/>
                          </a:solidFill>
                          <a:latin typeface="Verdana"/>
                          <a:cs typeface="Verdana"/>
                        </a:rPr>
                        <a:t> </a:t>
                      </a:r>
                      <a:r>
                        <a:rPr sz="900" spc="-5" dirty="0">
                          <a:solidFill>
                            <a:srgbClr val="333333"/>
                          </a:solidFill>
                          <a:latin typeface="Verdana"/>
                          <a:cs typeface="Verdana"/>
                        </a:rPr>
                        <a:t>reflete</a:t>
                      </a:r>
                      <a:r>
                        <a:rPr sz="900" spc="5" dirty="0">
                          <a:solidFill>
                            <a:srgbClr val="333333"/>
                          </a:solidFill>
                          <a:latin typeface="Verdana"/>
                          <a:cs typeface="Verdana"/>
                        </a:rPr>
                        <a:t> </a:t>
                      </a:r>
                      <a:r>
                        <a:rPr sz="900" spc="-5" dirty="0">
                          <a:solidFill>
                            <a:srgbClr val="333333"/>
                          </a:solidFill>
                          <a:latin typeface="Verdana"/>
                          <a:cs typeface="Verdana"/>
                        </a:rPr>
                        <a:t>unicamente</a:t>
                      </a:r>
                      <a:r>
                        <a:rPr sz="900" spc="5" dirty="0">
                          <a:solidFill>
                            <a:srgbClr val="333333"/>
                          </a:solidFill>
                          <a:latin typeface="Verdana"/>
                          <a:cs typeface="Verdana"/>
                        </a:rPr>
                        <a:t> </a:t>
                      </a:r>
                      <a:r>
                        <a:rPr sz="900" dirty="0">
                          <a:solidFill>
                            <a:srgbClr val="333333"/>
                          </a:solidFill>
                          <a:latin typeface="Verdana"/>
                          <a:cs typeface="Verdana"/>
                        </a:rPr>
                        <a:t>o</a:t>
                      </a:r>
                      <a:r>
                        <a:rPr sz="900" spc="5" dirty="0">
                          <a:solidFill>
                            <a:srgbClr val="333333"/>
                          </a:solidFill>
                          <a:latin typeface="Verdana"/>
                          <a:cs typeface="Verdana"/>
                        </a:rPr>
                        <a:t> </a:t>
                      </a:r>
                      <a:r>
                        <a:rPr sz="900" spc="-5" dirty="0">
                          <a:solidFill>
                            <a:srgbClr val="333333"/>
                          </a:solidFill>
                          <a:latin typeface="Verdana"/>
                          <a:cs typeface="Verdana"/>
                        </a:rPr>
                        <a:t>ponto </a:t>
                      </a:r>
                      <a:r>
                        <a:rPr sz="900" dirty="0">
                          <a:solidFill>
                            <a:srgbClr val="333333"/>
                          </a:solidFill>
                          <a:latin typeface="Verdana"/>
                          <a:cs typeface="Verdana"/>
                        </a:rPr>
                        <a:t>de </a:t>
                      </a:r>
                      <a:r>
                        <a:rPr sz="900" spc="-5" dirty="0">
                          <a:solidFill>
                            <a:srgbClr val="333333"/>
                          </a:solidFill>
                          <a:latin typeface="Verdana"/>
                          <a:cs typeface="Verdana"/>
                        </a:rPr>
                        <a:t>vista</a:t>
                      </a:r>
                      <a:r>
                        <a:rPr sz="900" spc="5" dirty="0">
                          <a:solidFill>
                            <a:srgbClr val="333333"/>
                          </a:solidFill>
                          <a:latin typeface="Verdana"/>
                          <a:cs typeface="Verdana"/>
                        </a:rPr>
                        <a:t> </a:t>
                      </a:r>
                      <a:r>
                        <a:rPr sz="900" dirty="0">
                          <a:solidFill>
                            <a:srgbClr val="333333"/>
                          </a:solidFill>
                          <a:latin typeface="Verdana"/>
                          <a:cs typeface="Verdana"/>
                        </a:rPr>
                        <a:t>dos </a:t>
                      </a:r>
                      <a:r>
                        <a:rPr sz="900" spc="-5" dirty="0">
                          <a:solidFill>
                            <a:srgbClr val="333333"/>
                          </a:solidFill>
                          <a:latin typeface="Verdana"/>
                          <a:cs typeface="Verdana"/>
                        </a:rPr>
                        <a:t>autores, </a:t>
                      </a:r>
                      <a:r>
                        <a:rPr sz="900" dirty="0">
                          <a:solidFill>
                            <a:srgbClr val="333333"/>
                          </a:solidFill>
                          <a:latin typeface="Verdana"/>
                          <a:cs typeface="Verdana"/>
                        </a:rPr>
                        <a:t>e</a:t>
                      </a:r>
                      <a:r>
                        <a:rPr sz="900" spc="5" dirty="0">
                          <a:solidFill>
                            <a:srgbClr val="333333"/>
                          </a:solidFill>
                          <a:latin typeface="Verdana"/>
                          <a:cs typeface="Verdana"/>
                        </a:rPr>
                        <a:t> </a:t>
                      </a:r>
                      <a:r>
                        <a:rPr sz="900" dirty="0">
                          <a:solidFill>
                            <a:srgbClr val="333333"/>
                          </a:solidFill>
                          <a:latin typeface="Verdana"/>
                          <a:cs typeface="Verdana"/>
                        </a:rPr>
                        <a:t>a </a:t>
                      </a:r>
                      <a:r>
                        <a:rPr sz="900" spc="-5" dirty="0">
                          <a:solidFill>
                            <a:srgbClr val="333333"/>
                          </a:solidFill>
                          <a:latin typeface="Verdana"/>
                          <a:cs typeface="Verdana"/>
                        </a:rPr>
                        <a:t>Comissão</a:t>
                      </a:r>
                      <a:r>
                        <a:rPr sz="900" spc="10" dirty="0">
                          <a:solidFill>
                            <a:srgbClr val="333333"/>
                          </a:solidFill>
                          <a:latin typeface="Verdana"/>
                          <a:cs typeface="Verdana"/>
                        </a:rPr>
                        <a:t> </a:t>
                      </a:r>
                      <a:r>
                        <a:rPr sz="900" spc="-5" dirty="0">
                          <a:solidFill>
                            <a:srgbClr val="333333"/>
                          </a:solidFill>
                          <a:latin typeface="Verdana"/>
                          <a:cs typeface="Verdana"/>
                        </a:rPr>
                        <a:t>não</a:t>
                      </a:r>
                      <a:r>
                        <a:rPr sz="900" spc="5" dirty="0">
                          <a:solidFill>
                            <a:srgbClr val="333333"/>
                          </a:solidFill>
                          <a:latin typeface="Verdana"/>
                          <a:cs typeface="Verdana"/>
                        </a:rPr>
                        <a:t> </a:t>
                      </a:r>
                      <a:r>
                        <a:rPr sz="900" dirty="0">
                          <a:solidFill>
                            <a:srgbClr val="333333"/>
                          </a:solidFill>
                          <a:latin typeface="Verdana"/>
                          <a:cs typeface="Verdana"/>
                        </a:rPr>
                        <a:t>pode ser</a:t>
                      </a:r>
                      <a:r>
                        <a:rPr sz="900" spc="10" dirty="0">
                          <a:solidFill>
                            <a:srgbClr val="333333"/>
                          </a:solidFill>
                          <a:latin typeface="Verdana"/>
                          <a:cs typeface="Verdana"/>
                        </a:rPr>
                        <a:t> </a:t>
                      </a:r>
                      <a:r>
                        <a:rPr sz="900" spc="-5" dirty="0">
                          <a:solidFill>
                            <a:srgbClr val="333333"/>
                          </a:solidFill>
                          <a:latin typeface="Verdana"/>
                          <a:cs typeface="Verdana"/>
                        </a:rPr>
                        <a:t>considerada</a:t>
                      </a:r>
                      <a:r>
                        <a:rPr sz="900" dirty="0">
                          <a:solidFill>
                            <a:srgbClr val="333333"/>
                          </a:solidFill>
                          <a:latin typeface="Verdana"/>
                          <a:cs typeface="Verdana"/>
                        </a:rPr>
                        <a:t> </a:t>
                      </a:r>
                      <a:r>
                        <a:rPr sz="900" spc="-5" dirty="0">
                          <a:solidFill>
                            <a:srgbClr val="333333"/>
                          </a:solidFill>
                          <a:latin typeface="Verdana"/>
                          <a:cs typeface="Verdana"/>
                        </a:rPr>
                        <a:t>responsável</a:t>
                      </a:r>
                      <a:r>
                        <a:rPr sz="900" spc="10" dirty="0">
                          <a:solidFill>
                            <a:srgbClr val="333333"/>
                          </a:solidFill>
                          <a:latin typeface="Verdana"/>
                          <a:cs typeface="Verdana"/>
                        </a:rPr>
                        <a:t> </a:t>
                      </a:r>
                      <a:r>
                        <a:rPr sz="900" dirty="0">
                          <a:solidFill>
                            <a:srgbClr val="333333"/>
                          </a:solidFill>
                          <a:latin typeface="Verdana"/>
                          <a:cs typeface="Verdana"/>
                        </a:rPr>
                        <a:t>por </a:t>
                      </a:r>
                      <a:r>
                        <a:rPr sz="900" spc="-305" dirty="0">
                          <a:solidFill>
                            <a:srgbClr val="333333"/>
                          </a:solidFill>
                          <a:latin typeface="Verdana"/>
                          <a:cs typeface="Verdana"/>
                        </a:rPr>
                        <a:t> </a:t>
                      </a:r>
                      <a:r>
                        <a:rPr sz="900" spc="-5" dirty="0">
                          <a:solidFill>
                            <a:srgbClr val="333333"/>
                          </a:solidFill>
                          <a:latin typeface="Verdana"/>
                          <a:cs typeface="Verdana"/>
                        </a:rPr>
                        <a:t>eventuais utilizações que</a:t>
                      </a:r>
                      <a:r>
                        <a:rPr sz="900" dirty="0">
                          <a:solidFill>
                            <a:srgbClr val="333333"/>
                          </a:solidFill>
                          <a:latin typeface="Verdana"/>
                          <a:cs typeface="Verdana"/>
                        </a:rPr>
                        <a:t> </a:t>
                      </a:r>
                      <a:r>
                        <a:rPr sz="900" spc="-5" dirty="0">
                          <a:solidFill>
                            <a:srgbClr val="333333"/>
                          </a:solidFill>
                          <a:latin typeface="Verdana"/>
                          <a:cs typeface="Verdana"/>
                        </a:rPr>
                        <a:t>possam </a:t>
                      </a:r>
                      <a:r>
                        <a:rPr sz="900" dirty="0">
                          <a:solidFill>
                            <a:srgbClr val="333333"/>
                          </a:solidFill>
                          <a:latin typeface="Verdana"/>
                          <a:cs typeface="Verdana"/>
                        </a:rPr>
                        <a:t>ser </a:t>
                      </a:r>
                      <a:r>
                        <a:rPr sz="900" spc="-5" dirty="0">
                          <a:solidFill>
                            <a:srgbClr val="333333"/>
                          </a:solidFill>
                          <a:latin typeface="Verdana"/>
                          <a:cs typeface="Verdana"/>
                        </a:rPr>
                        <a:t>feitas </a:t>
                      </a:r>
                      <a:r>
                        <a:rPr sz="900" dirty="0">
                          <a:solidFill>
                            <a:srgbClr val="333333"/>
                          </a:solidFill>
                          <a:latin typeface="Verdana"/>
                          <a:cs typeface="Verdana"/>
                        </a:rPr>
                        <a:t>com</a:t>
                      </a:r>
                      <a:r>
                        <a:rPr sz="900" spc="-5" dirty="0">
                          <a:solidFill>
                            <a:srgbClr val="333333"/>
                          </a:solidFill>
                          <a:latin typeface="Verdana"/>
                          <a:cs typeface="Verdana"/>
                        </a:rPr>
                        <a:t> </a:t>
                      </a:r>
                      <a:r>
                        <a:rPr sz="900" dirty="0">
                          <a:solidFill>
                            <a:srgbClr val="333333"/>
                          </a:solidFill>
                          <a:latin typeface="Verdana"/>
                          <a:cs typeface="Verdana"/>
                        </a:rPr>
                        <a:t>as</a:t>
                      </a:r>
                      <a:r>
                        <a:rPr sz="900" spc="-10" dirty="0">
                          <a:solidFill>
                            <a:srgbClr val="333333"/>
                          </a:solidFill>
                          <a:latin typeface="Verdana"/>
                          <a:cs typeface="Verdana"/>
                        </a:rPr>
                        <a:t> </a:t>
                      </a:r>
                      <a:r>
                        <a:rPr sz="900" spc="-5" dirty="0">
                          <a:solidFill>
                            <a:srgbClr val="333333"/>
                          </a:solidFill>
                          <a:latin typeface="Verdana"/>
                          <a:cs typeface="Verdana"/>
                        </a:rPr>
                        <a:t>informações</a:t>
                      </a:r>
                      <a:r>
                        <a:rPr sz="900" dirty="0">
                          <a:solidFill>
                            <a:srgbClr val="333333"/>
                          </a:solidFill>
                          <a:latin typeface="Verdana"/>
                          <a:cs typeface="Verdana"/>
                        </a:rPr>
                        <a:t> </a:t>
                      </a:r>
                      <a:r>
                        <a:rPr sz="900" spc="-5" dirty="0">
                          <a:solidFill>
                            <a:srgbClr val="333333"/>
                          </a:solidFill>
                          <a:latin typeface="Verdana"/>
                          <a:cs typeface="Verdana"/>
                        </a:rPr>
                        <a:t>nela contidas.</a:t>
                      </a:r>
                      <a:endParaRPr sz="90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541059">
                <a:tc>
                  <a:txBody>
                    <a:bodyPr/>
                    <a:lstStyle/>
                    <a:p>
                      <a:pPr>
                        <a:lnSpc>
                          <a:spcPct val="100000"/>
                        </a:lnSpc>
                        <a:spcBef>
                          <a:spcPts val="20"/>
                        </a:spcBef>
                      </a:pPr>
                      <a:endParaRPr sz="900">
                        <a:latin typeface="Times New Roman"/>
                        <a:cs typeface="Times New Roman"/>
                      </a:endParaRPr>
                    </a:p>
                    <a:p>
                      <a:pPr marL="67945">
                        <a:lnSpc>
                          <a:spcPct val="100000"/>
                        </a:lnSpc>
                        <a:spcBef>
                          <a:spcPts val="5"/>
                        </a:spcBef>
                      </a:pPr>
                      <a:r>
                        <a:rPr sz="900" b="1" dirty="0">
                          <a:latin typeface="Verdana"/>
                          <a:cs typeface="Verdana"/>
                        </a:rPr>
                        <a:t>RO</a:t>
                      </a:r>
                      <a:endParaRPr sz="90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900" dirty="0">
                        <a:latin typeface="Times New Roman"/>
                        <a:cs typeface="Times New Roman"/>
                      </a:endParaRPr>
                    </a:p>
                    <a:p>
                      <a:pPr marL="68580">
                        <a:lnSpc>
                          <a:spcPct val="100000"/>
                        </a:lnSpc>
                      </a:pPr>
                      <a:r>
                        <a:rPr sz="900" spc="-5" dirty="0">
                          <a:solidFill>
                            <a:srgbClr val="333333"/>
                          </a:solidFill>
                          <a:latin typeface="Verdana"/>
                          <a:cs typeface="Verdana"/>
                        </a:rPr>
                        <a:t>Sprijinul</a:t>
                      </a:r>
                      <a:r>
                        <a:rPr sz="900" dirty="0">
                          <a:solidFill>
                            <a:srgbClr val="333333"/>
                          </a:solidFill>
                          <a:latin typeface="Verdana"/>
                          <a:cs typeface="Verdana"/>
                        </a:rPr>
                        <a:t> acordat</a:t>
                      </a:r>
                      <a:r>
                        <a:rPr sz="900" spc="-5" dirty="0">
                          <a:solidFill>
                            <a:srgbClr val="333333"/>
                          </a:solidFill>
                          <a:latin typeface="Verdana"/>
                          <a:cs typeface="Verdana"/>
                        </a:rPr>
                        <a:t> </a:t>
                      </a:r>
                      <a:r>
                        <a:rPr sz="900" dirty="0">
                          <a:solidFill>
                            <a:srgbClr val="333333"/>
                          </a:solidFill>
                          <a:latin typeface="Verdana"/>
                          <a:cs typeface="Verdana"/>
                        </a:rPr>
                        <a:t>de </a:t>
                      </a:r>
                      <a:r>
                        <a:rPr sz="900" spc="-5" dirty="0">
                          <a:solidFill>
                            <a:srgbClr val="333333"/>
                          </a:solidFill>
                          <a:latin typeface="Verdana"/>
                          <a:cs typeface="Verdana"/>
                        </a:rPr>
                        <a:t>Comisia Europeană</a:t>
                      </a:r>
                      <a:r>
                        <a:rPr sz="900" dirty="0">
                          <a:solidFill>
                            <a:srgbClr val="333333"/>
                          </a:solidFill>
                          <a:latin typeface="Verdana"/>
                          <a:cs typeface="Verdana"/>
                        </a:rPr>
                        <a:t> </a:t>
                      </a:r>
                      <a:r>
                        <a:rPr sz="900" spc="-5" dirty="0">
                          <a:solidFill>
                            <a:srgbClr val="333333"/>
                          </a:solidFill>
                          <a:latin typeface="Verdana"/>
                          <a:cs typeface="Verdana"/>
                        </a:rPr>
                        <a:t>pentru</a:t>
                      </a:r>
                      <a:r>
                        <a:rPr sz="900" spc="-15" dirty="0">
                          <a:solidFill>
                            <a:srgbClr val="333333"/>
                          </a:solidFill>
                          <a:latin typeface="Verdana"/>
                          <a:cs typeface="Verdana"/>
                        </a:rPr>
                        <a:t> </a:t>
                      </a:r>
                      <a:r>
                        <a:rPr sz="900" dirty="0">
                          <a:solidFill>
                            <a:srgbClr val="333333"/>
                          </a:solidFill>
                          <a:latin typeface="Verdana"/>
                          <a:cs typeface="Verdana"/>
                        </a:rPr>
                        <a:t>elaborarea</a:t>
                      </a:r>
                      <a:r>
                        <a:rPr sz="900" spc="-5" dirty="0">
                          <a:solidFill>
                            <a:srgbClr val="333333"/>
                          </a:solidFill>
                          <a:latin typeface="Verdana"/>
                          <a:cs typeface="Verdana"/>
                        </a:rPr>
                        <a:t> </a:t>
                      </a:r>
                      <a:r>
                        <a:rPr sz="900" dirty="0">
                          <a:solidFill>
                            <a:srgbClr val="333333"/>
                          </a:solidFill>
                          <a:latin typeface="Verdana"/>
                          <a:cs typeface="Verdana"/>
                        </a:rPr>
                        <a:t>acestei</a:t>
                      </a:r>
                      <a:r>
                        <a:rPr sz="900" spc="5" dirty="0">
                          <a:solidFill>
                            <a:srgbClr val="333333"/>
                          </a:solidFill>
                          <a:latin typeface="Verdana"/>
                          <a:cs typeface="Verdana"/>
                        </a:rPr>
                        <a:t> </a:t>
                      </a:r>
                      <a:r>
                        <a:rPr sz="900" spc="-5" dirty="0">
                          <a:solidFill>
                            <a:srgbClr val="333333"/>
                          </a:solidFill>
                          <a:latin typeface="Verdana"/>
                          <a:cs typeface="Verdana"/>
                        </a:rPr>
                        <a:t>publicații</a:t>
                      </a:r>
                      <a:r>
                        <a:rPr sz="900" spc="10" dirty="0">
                          <a:solidFill>
                            <a:srgbClr val="333333"/>
                          </a:solidFill>
                          <a:latin typeface="Verdana"/>
                          <a:cs typeface="Verdana"/>
                        </a:rPr>
                        <a:t> </a:t>
                      </a:r>
                      <a:r>
                        <a:rPr sz="900" spc="-5" dirty="0">
                          <a:solidFill>
                            <a:srgbClr val="333333"/>
                          </a:solidFill>
                          <a:latin typeface="Verdana"/>
                          <a:cs typeface="Verdana"/>
                        </a:rPr>
                        <a:t>nu constituie </a:t>
                      </a:r>
                      <a:r>
                        <a:rPr sz="900" dirty="0">
                          <a:solidFill>
                            <a:srgbClr val="333333"/>
                          </a:solidFill>
                          <a:latin typeface="Verdana"/>
                          <a:cs typeface="Verdana"/>
                        </a:rPr>
                        <a:t>o</a:t>
                      </a:r>
                      <a:r>
                        <a:rPr sz="900" spc="5" dirty="0">
                          <a:solidFill>
                            <a:srgbClr val="333333"/>
                          </a:solidFill>
                          <a:latin typeface="Verdana"/>
                          <a:cs typeface="Verdana"/>
                        </a:rPr>
                        <a:t> </a:t>
                      </a:r>
                      <a:r>
                        <a:rPr sz="900" dirty="0">
                          <a:solidFill>
                            <a:srgbClr val="333333"/>
                          </a:solidFill>
                          <a:latin typeface="Verdana"/>
                          <a:cs typeface="Verdana"/>
                        </a:rPr>
                        <a:t>aprobare a</a:t>
                      </a:r>
                      <a:endParaRPr sz="900" dirty="0">
                        <a:latin typeface="Verdana"/>
                        <a:cs typeface="Verdana"/>
                      </a:endParaRPr>
                    </a:p>
                    <a:p>
                      <a:pPr marL="68580" marR="359410">
                        <a:lnSpc>
                          <a:spcPts val="1100"/>
                        </a:lnSpc>
                        <a:spcBef>
                          <a:spcPts val="35"/>
                        </a:spcBef>
                      </a:pPr>
                      <a:r>
                        <a:rPr sz="900" spc="-5" dirty="0">
                          <a:solidFill>
                            <a:srgbClr val="333333"/>
                          </a:solidFill>
                          <a:latin typeface="Verdana"/>
                          <a:cs typeface="Verdana"/>
                        </a:rPr>
                        <a:t>conținutului, </a:t>
                      </a:r>
                      <a:r>
                        <a:rPr sz="900" dirty="0">
                          <a:solidFill>
                            <a:srgbClr val="333333"/>
                          </a:solidFill>
                          <a:latin typeface="Verdana"/>
                          <a:cs typeface="Verdana"/>
                        </a:rPr>
                        <a:t>care </a:t>
                      </a:r>
                      <a:r>
                        <a:rPr sz="900" spc="-5" dirty="0">
                          <a:solidFill>
                            <a:srgbClr val="333333"/>
                          </a:solidFill>
                          <a:latin typeface="Verdana"/>
                          <a:cs typeface="Verdana"/>
                        </a:rPr>
                        <a:t>reflectă </a:t>
                      </a:r>
                      <a:r>
                        <a:rPr sz="900" dirty="0">
                          <a:solidFill>
                            <a:srgbClr val="333333"/>
                          </a:solidFill>
                          <a:latin typeface="Verdana"/>
                          <a:cs typeface="Verdana"/>
                        </a:rPr>
                        <a:t>doar </a:t>
                      </a:r>
                      <a:r>
                        <a:rPr sz="900" spc="-5" dirty="0">
                          <a:solidFill>
                            <a:srgbClr val="333333"/>
                          </a:solidFill>
                          <a:latin typeface="Verdana"/>
                          <a:cs typeface="Verdana"/>
                        </a:rPr>
                        <a:t>opiniile autorilor, </a:t>
                      </a:r>
                      <a:r>
                        <a:rPr sz="900" dirty="0">
                          <a:solidFill>
                            <a:srgbClr val="333333"/>
                          </a:solidFill>
                          <a:latin typeface="Verdana"/>
                          <a:cs typeface="Verdana"/>
                        </a:rPr>
                        <a:t>iar Comisia </a:t>
                      </a:r>
                      <a:r>
                        <a:rPr sz="900" spc="-5" dirty="0">
                          <a:solidFill>
                            <a:srgbClr val="333333"/>
                          </a:solidFill>
                          <a:latin typeface="Verdana"/>
                          <a:cs typeface="Verdana"/>
                        </a:rPr>
                        <a:t>nu </a:t>
                      </a:r>
                      <a:r>
                        <a:rPr sz="900" dirty="0">
                          <a:solidFill>
                            <a:srgbClr val="333333"/>
                          </a:solidFill>
                          <a:latin typeface="Verdana"/>
                          <a:cs typeface="Verdana"/>
                        </a:rPr>
                        <a:t>poate </a:t>
                      </a:r>
                      <a:r>
                        <a:rPr sz="900" spc="-5" dirty="0">
                          <a:solidFill>
                            <a:srgbClr val="333333"/>
                          </a:solidFill>
                          <a:latin typeface="Verdana"/>
                          <a:cs typeface="Verdana"/>
                        </a:rPr>
                        <a:t>fi </a:t>
                      </a:r>
                      <a:r>
                        <a:rPr sz="900" dirty="0">
                          <a:solidFill>
                            <a:srgbClr val="333333"/>
                          </a:solidFill>
                          <a:latin typeface="Verdana"/>
                          <a:cs typeface="Verdana"/>
                        </a:rPr>
                        <a:t>trasă la </a:t>
                      </a:r>
                      <a:r>
                        <a:rPr sz="900" spc="-5" dirty="0">
                          <a:solidFill>
                            <a:srgbClr val="333333"/>
                          </a:solidFill>
                          <a:latin typeface="Verdana"/>
                          <a:cs typeface="Verdana"/>
                        </a:rPr>
                        <a:t>răspundere pentru </a:t>
                      </a:r>
                      <a:r>
                        <a:rPr sz="900" dirty="0">
                          <a:solidFill>
                            <a:srgbClr val="333333"/>
                          </a:solidFill>
                          <a:latin typeface="Verdana"/>
                          <a:cs typeface="Verdana"/>
                        </a:rPr>
                        <a:t>orice </a:t>
                      </a:r>
                      <a:r>
                        <a:rPr sz="900" spc="-305" dirty="0">
                          <a:solidFill>
                            <a:srgbClr val="333333"/>
                          </a:solidFill>
                          <a:latin typeface="Verdana"/>
                          <a:cs typeface="Verdana"/>
                        </a:rPr>
                        <a:t> </a:t>
                      </a:r>
                      <a:r>
                        <a:rPr sz="900" spc="-5" dirty="0">
                          <a:solidFill>
                            <a:srgbClr val="333333"/>
                          </a:solidFill>
                          <a:latin typeface="Verdana"/>
                          <a:cs typeface="Verdana"/>
                        </a:rPr>
                        <a:t>utilizare </a:t>
                      </a:r>
                      <a:r>
                        <a:rPr sz="900" dirty="0">
                          <a:solidFill>
                            <a:srgbClr val="333333"/>
                          </a:solidFill>
                          <a:latin typeface="Verdana"/>
                          <a:cs typeface="Verdana"/>
                        </a:rPr>
                        <a:t>a</a:t>
                      </a:r>
                      <a:r>
                        <a:rPr sz="900" spc="-10" dirty="0">
                          <a:solidFill>
                            <a:srgbClr val="333333"/>
                          </a:solidFill>
                          <a:latin typeface="Verdana"/>
                          <a:cs typeface="Verdana"/>
                        </a:rPr>
                        <a:t> </a:t>
                      </a:r>
                      <a:r>
                        <a:rPr sz="900" spc="-5" dirty="0">
                          <a:solidFill>
                            <a:srgbClr val="333333"/>
                          </a:solidFill>
                          <a:latin typeface="Verdana"/>
                          <a:cs typeface="Verdana"/>
                        </a:rPr>
                        <a:t>informațiilor conținute </a:t>
                      </a:r>
                      <a:r>
                        <a:rPr sz="900" dirty="0">
                          <a:solidFill>
                            <a:srgbClr val="333333"/>
                          </a:solidFill>
                          <a:latin typeface="Verdana"/>
                          <a:cs typeface="Verdana"/>
                        </a:rPr>
                        <a:t>în</a:t>
                      </a:r>
                      <a:r>
                        <a:rPr sz="900" spc="-10" dirty="0">
                          <a:solidFill>
                            <a:srgbClr val="333333"/>
                          </a:solidFill>
                          <a:latin typeface="Verdana"/>
                          <a:cs typeface="Verdana"/>
                        </a:rPr>
                        <a:t> </a:t>
                      </a:r>
                      <a:r>
                        <a:rPr sz="900" dirty="0">
                          <a:solidFill>
                            <a:srgbClr val="333333"/>
                          </a:solidFill>
                          <a:latin typeface="Verdana"/>
                          <a:cs typeface="Verdana"/>
                        </a:rPr>
                        <a:t>aceasta.</a:t>
                      </a:r>
                      <a:endParaRPr sz="900" dirty="0">
                        <a:latin typeface="Verdana"/>
                        <a:cs typeface="Verdana"/>
                      </a:endParaRPr>
                    </a:p>
                  </a:txBody>
                  <a:tcPr marL="0" marR="0" marT="28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415640">
                <a:tc>
                  <a:txBody>
                    <a:bodyPr/>
                    <a:lstStyle/>
                    <a:p>
                      <a:pPr>
                        <a:lnSpc>
                          <a:spcPct val="100000"/>
                        </a:lnSpc>
                        <a:spcBef>
                          <a:spcPts val="20"/>
                        </a:spcBef>
                      </a:pPr>
                      <a:endParaRPr sz="900">
                        <a:latin typeface="Times New Roman"/>
                        <a:cs typeface="Times New Roman"/>
                      </a:endParaRPr>
                    </a:p>
                    <a:p>
                      <a:pPr marL="78740">
                        <a:lnSpc>
                          <a:spcPct val="100000"/>
                        </a:lnSpc>
                      </a:pPr>
                      <a:r>
                        <a:rPr sz="900" b="1" spc="-5" dirty="0">
                          <a:latin typeface="Verdana"/>
                          <a:cs typeface="Verdana"/>
                        </a:rPr>
                        <a:t>SK</a:t>
                      </a:r>
                      <a:endParaRPr sz="90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900">
                        <a:latin typeface="Times New Roman"/>
                        <a:cs typeface="Times New Roman"/>
                      </a:endParaRPr>
                    </a:p>
                    <a:p>
                      <a:pPr marL="68580" marR="339090">
                        <a:lnSpc>
                          <a:spcPct val="101099"/>
                        </a:lnSpc>
                      </a:pPr>
                      <a:r>
                        <a:rPr sz="900" dirty="0">
                          <a:solidFill>
                            <a:srgbClr val="333333"/>
                          </a:solidFill>
                          <a:latin typeface="Verdana"/>
                          <a:cs typeface="Verdana"/>
                        </a:rPr>
                        <a:t>Podpora</a:t>
                      </a:r>
                      <a:r>
                        <a:rPr sz="900" spc="-5" dirty="0">
                          <a:solidFill>
                            <a:srgbClr val="333333"/>
                          </a:solidFill>
                          <a:latin typeface="Verdana"/>
                          <a:cs typeface="Verdana"/>
                        </a:rPr>
                        <a:t> Európskej</a:t>
                      </a:r>
                      <a:r>
                        <a:rPr sz="900" spc="10" dirty="0">
                          <a:solidFill>
                            <a:srgbClr val="333333"/>
                          </a:solidFill>
                          <a:latin typeface="Verdana"/>
                          <a:cs typeface="Verdana"/>
                        </a:rPr>
                        <a:t> </a:t>
                      </a:r>
                      <a:r>
                        <a:rPr sz="900" spc="-5" dirty="0">
                          <a:solidFill>
                            <a:srgbClr val="333333"/>
                          </a:solidFill>
                          <a:latin typeface="Verdana"/>
                          <a:cs typeface="Verdana"/>
                        </a:rPr>
                        <a:t>komisie</a:t>
                      </a:r>
                      <a:r>
                        <a:rPr sz="900" spc="-10" dirty="0">
                          <a:solidFill>
                            <a:srgbClr val="333333"/>
                          </a:solidFill>
                          <a:latin typeface="Verdana"/>
                          <a:cs typeface="Verdana"/>
                        </a:rPr>
                        <a:t> </a:t>
                      </a:r>
                      <a:r>
                        <a:rPr sz="900" spc="-5" dirty="0">
                          <a:solidFill>
                            <a:srgbClr val="333333"/>
                          </a:solidFill>
                          <a:latin typeface="Verdana"/>
                          <a:cs typeface="Verdana"/>
                        </a:rPr>
                        <a:t>na</a:t>
                      </a:r>
                      <a:r>
                        <a:rPr sz="900" spc="15" dirty="0">
                          <a:solidFill>
                            <a:srgbClr val="333333"/>
                          </a:solidFill>
                          <a:latin typeface="Verdana"/>
                          <a:cs typeface="Verdana"/>
                        </a:rPr>
                        <a:t> </a:t>
                      </a:r>
                      <a:r>
                        <a:rPr sz="900" spc="-5" dirty="0">
                          <a:solidFill>
                            <a:srgbClr val="333333"/>
                          </a:solidFill>
                          <a:latin typeface="Verdana"/>
                          <a:cs typeface="Verdana"/>
                        </a:rPr>
                        <a:t>výrobu</a:t>
                      </a:r>
                      <a:r>
                        <a:rPr sz="900" dirty="0">
                          <a:solidFill>
                            <a:srgbClr val="333333"/>
                          </a:solidFill>
                          <a:latin typeface="Verdana"/>
                          <a:cs typeface="Verdana"/>
                        </a:rPr>
                        <a:t> tejto</a:t>
                      </a:r>
                      <a:r>
                        <a:rPr sz="900" spc="5" dirty="0">
                          <a:solidFill>
                            <a:srgbClr val="333333"/>
                          </a:solidFill>
                          <a:latin typeface="Verdana"/>
                          <a:cs typeface="Verdana"/>
                        </a:rPr>
                        <a:t> </a:t>
                      </a:r>
                      <a:r>
                        <a:rPr sz="900" spc="-5" dirty="0">
                          <a:solidFill>
                            <a:srgbClr val="333333"/>
                          </a:solidFill>
                          <a:latin typeface="Verdana"/>
                          <a:cs typeface="Verdana"/>
                        </a:rPr>
                        <a:t>publikácie</a:t>
                      </a:r>
                      <a:r>
                        <a:rPr sz="900" spc="5" dirty="0">
                          <a:solidFill>
                            <a:srgbClr val="333333"/>
                          </a:solidFill>
                          <a:latin typeface="Verdana"/>
                          <a:cs typeface="Verdana"/>
                        </a:rPr>
                        <a:t> </a:t>
                      </a:r>
                      <a:r>
                        <a:rPr sz="900" spc="-5" dirty="0">
                          <a:solidFill>
                            <a:srgbClr val="333333"/>
                          </a:solidFill>
                          <a:latin typeface="Verdana"/>
                          <a:cs typeface="Verdana"/>
                        </a:rPr>
                        <a:t>nepredstavuje</a:t>
                      </a:r>
                      <a:r>
                        <a:rPr sz="900" spc="5" dirty="0">
                          <a:solidFill>
                            <a:srgbClr val="333333"/>
                          </a:solidFill>
                          <a:latin typeface="Verdana"/>
                          <a:cs typeface="Verdana"/>
                        </a:rPr>
                        <a:t> </a:t>
                      </a:r>
                      <a:r>
                        <a:rPr sz="900" spc="-5" dirty="0">
                          <a:solidFill>
                            <a:srgbClr val="333333"/>
                          </a:solidFill>
                          <a:latin typeface="Verdana"/>
                          <a:cs typeface="Verdana"/>
                        </a:rPr>
                        <a:t>súhlas</a:t>
                      </a:r>
                      <a:r>
                        <a:rPr sz="900" dirty="0">
                          <a:solidFill>
                            <a:srgbClr val="333333"/>
                          </a:solidFill>
                          <a:latin typeface="Verdana"/>
                          <a:cs typeface="Verdana"/>
                        </a:rPr>
                        <a:t> s</a:t>
                      </a:r>
                      <a:r>
                        <a:rPr sz="900" spc="15" dirty="0">
                          <a:solidFill>
                            <a:srgbClr val="333333"/>
                          </a:solidFill>
                          <a:latin typeface="Verdana"/>
                          <a:cs typeface="Verdana"/>
                        </a:rPr>
                        <a:t> </a:t>
                      </a:r>
                      <a:r>
                        <a:rPr sz="900" spc="-5" dirty="0">
                          <a:solidFill>
                            <a:srgbClr val="333333"/>
                          </a:solidFill>
                          <a:latin typeface="Verdana"/>
                          <a:cs typeface="Verdana"/>
                        </a:rPr>
                        <a:t>obsahom, ktorý</a:t>
                      </a:r>
                      <a:r>
                        <a:rPr sz="900" dirty="0">
                          <a:solidFill>
                            <a:srgbClr val="333333"/>
                          </a:solidFill>
                          <a:latin typeface="Verdana"/>
                          <a:cs typeface="Verdana"/>
                        </a:rPr>
                        <a:t> </a:t>
                      </a:r>
                      <a:r>
                        <a:rPr sz="900" spc="-5" dirty="0">
                          <a:solidFill>
                            <a:srgbClr val="333333"/>
                          </a:solidFill>
                          <a:latin typeface="Verdana"/>
                          <a:cs typeface="Verdana"/>
                        </a:rPr>
                        <a:t>odráža</a:t>
                      </a:r>
                      <a:r>
                        <a:rPr sz="900" dirty="0">
                          <a:solidFill>
                            <a:srgbClr val="333333"/>
                          </a:solidFill>
                          <a:latin typeface="Verdana"/>
                          <a:cs typeface="Verdana"/>
                        </a:rPr>
                        <a:t> len </a:t>
                      </a:r>
                      <a:r>
                        <a:rPr sz="900" spc="-300" dirty="0">
                          <a:solidFill>
                            <a:srgbClr val="333333"/>
                          </a:solidFill>
                          <a:latin typeface="Verdana"/>
                          <a:cs typeface="Verdana"/>
                        </a:rPr>
                        <a:t> </a:t>
                      </a:r>
                      <a:r>
                        <a:rPr sz="900" spc="-5" dirty="0">
                          <a:solidFill>
                            <a:srgbClr val="333333"/>
                          </a:solidFill>
                          <a:latin typeface="Verdana"/>
                          <a:cs typeface="Verdana"/>
                        </a:rPr>
                        <a:t>názory</a:t>
                      </a:r>
                      <a:r>
                        <a:rPr sz="900" spc="-10" dirty="0">
                          <a:solidFill>
                            <a:srgbClr val="333333"/>
                          </a:solidFill>
                          <a:latin typeface="Verdana"/>
                          <a:cs typeface="Verdana"/>
                        </a:rPr>
                        <a:t> </a:t>
                      </a:r>
                      <a:r>
                        <a:rPr sz="900" spc="-5" dirty="0">
                          <a:solidFill>
                            <a:srgbClr val="333333"/>
                          </a:solidFill>
                          <a:latin typeface="Verdana"/>
                          <a:cs typeface="Verdana"/>
                        </a:rPr>
                        <a:t>autorov, </a:t>
                      </a:r>
                      <a:r>
                        <a:rPr sz="900" dirty="0">
                          <a:solidFill>
                            <a:srgbClr val="333333"/>
                          </a:solidFill>
                          <a:latin typeface="Verdana"/>
                          <a:cs typeface="Verdana"/>
                        </a:rPr>
                        <a:t>a Komisia </a:t>
                      </a:r>
                      <a:r>
                        <a:rPr sz="900" spc="-5" dirty="0">
                          <a:solidFill>
                            <a:srgbClr val="333333"/>
                          </a:solidFill>
                          <a:latin typeface="Verdana"/>
                          <a:cs typeface="Verdana"/>
                        </a:rPr>
                        <a:t>nemôže</a:t>
                      </a:r>
                      <a:r>
                        <a:rPr sz="900" dirty="0">
                          <a:solidFill>
                            <a:srgbClr val="333333"/>
                          </a:solidFill>
                          <a:latin typeface="Verdana"/>
                          <a:cs typeface="Verdana"/>
                        </a:rPr>
                        <a:t> </a:t>
                      </a:r>
                      <a:r>
                        <a:rPr sz="900" spc="-5" dirty="0">
                          <a:solidFill>
                            <a:srgbClr val="333333"/>
                          </a:solidFill>
                          <a:latin typeface="Verdana"/>
                          <a:cs typeface="Verdana"/>
                        </a:rPr>
                        <a:t>byť</a:t>
                      </a:r>
                      <a:r>
                        <a:rPr sz="900" spc="5" dirty="0">
                          <a:solidFill>
                            <a:srgbClr val="333333"/>
                          </a:solidFill>
                          <a:latin typeface="Verdana"/>
                          <a:cs typeface="Verdana"/>
                        </a:rPr>
                        <a:t> </a:t>
                      </a:r>
                      <a:r>
                        <a:rPr sz="900" spc="-5" dirty="0">
                          <a:solidFill>
                            <a:srgbClr val="333333"/>
                          </a:solidFill>
                          <a:latin typeface="Verdana"/>
                          <a:cs typeface="Verdana"/>
                        </a:rPr>
                        <a:t>zodpovedná</a:t>
                      </a:r>
                      <a:r>
                        <a:rPr sz="900" dirty="0">
                          <a:solidFill>
                            <a:srgbClr val="333333"/>
                          </a:solidFill>
                          <a:latin typeface="Verdana"/>
                          <a:cs typeface="Verdana"/>
                        </a:rPr>
                        <a:t> </a:t>
                      </a:r>
                      <a:r>
                        <a:rPr sz="900" spc="-5" dirty="0">
                          <a:solidFill>
                            <a:srgbClr val="333333"/>
                          </a:solidFill>
                          <a:latin typeface="Verdana"/>
                          <a:cs typeface="Verdana"/>
                        </a:rPr>
                        <a:t>za</a:t>
                      </a:r>
                      <a:r>
                        <a:rPr sz="900" dirty="0">
                          <a:solidFill>
                            <a:srgbClr val="333333"/>
                          </a:solidFill>
                          <a:latin typeface="Verdana"/>
                          <a:cs typeface="Verdana"/>
                        </a:rPr>
                        <a:t> prípadné </a:t>
                      </a:r>
                      <a:r>
                        <a:rPr sz="900" spc="-5" dirty="0">
                          <a:solidFill>
                            <a:srgbClr val="333333"/>
                          </a:solidFill>
                          <a:latin typeface="Verdana"/>
                          <a:cs typeface="Verdana"/>
                        </a:rPr>
                        <a:t>použitie informácií, ktoré</a:t>
                      </a:r>
                      <a:r>
                        <a:rPr sz="900" dirty="0">
                          <a:solidFill>
                            <a:srgbClr val="333333"/>
                          </a:solidFill>
                          <a:latin typeface="Verdana"/>
                          <a:cs typeface="Verdana"/>
                        </a:rPr>
                        <a:t> sú</a:t>
                      </a:r>
                      <a:r>
                        <a:rPr sz="900" spc="-10" dirty="0">
                          <a:solidFill>
                            <a:srgbClr val="333333"/>
                          </a:solidFill>
                          <a:latin typeface="Verdana"/>
                          <a:cs typeface="Verdana"/>
                        </a:rPr>
                        <a:t> </a:t>
                      </a:r>
                      <a:r>
                        <a:rPr sz="900" dirty="0">
                          <a:solidFill>
                            <a:srgbClr val="333333"/>
                          </a:solidFill>
                          <a:latin typeface="Verdana"/>
                          <a:cs typeface="Verdana"/>
                        </a:rPr>
                        <a:t>v</a:t>
                      </a:r>
                      <a:r>
                        <a:rPr sz="900" spc="25" dirty="0">
                          <a:solidFill>
                            <a:srgbClr val="333333"/>
                          </a:solidFill>
                          <a:latin typeface="Verdana"/>
                          <a:cs typeface="Verdana"/>
                        </a:rPr>
                        <a:t> </a:t>
                      </a:r>
                      <a:r>
                        <a:rPr sz="900" spc="-5" dirty="0">
                          <a:solidFill>
                            <a:srgbClr val="333333"/>
                          </a:solidFill>
                          <a:latin typeface="Verdana"/>
                          <a:cs typeface="Verdana"/>
                        </a:rPr>
                        <a:t>nej </a:t>
                      </a:r>
                      <a:r>
                        <a:rPr sz="900" dirty="0">
                          <a:solidFill>
                            <a:srgbClr val="333333"/>
                          </a:solidFill>
                          <a:latin typeface="Verdana"/>
                          <a:cs typeface="Verdana"/>
                        </a:rPr>
                        <a:t> </a:t>
                      </a:r>
                      <a:r>
                        <a:rPr sz="900" spc="-5" dirty="0">
                          <a:solidFill>
                            <a:srgbClr val="333333"/>
                          </a:solidFill>
                          <a:latin typeface="Verdana"/>
                          <a:cs typeface="Verdana"/>
                        </a:rPr>
                        <a:t>obsiahnuté.</a:t>
                      </a:r>
                      <a:endParaRPr sz="900">
                        <a:latin typeface="Verdana"/>
                        <a:cs typeface="Verdana"/>
                      </a:endParaRPr>
                    </a:p>
                  </a:txBody>
                  <a:tcPr marL="0" marR="0" marT="28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414514">
                <a:tc>
                  <a:txBody>
                    <a:bodyPr/>
                    <a:lstStyle/>
                    <a:p>
                      <a:pPr>
                        <a:lnSpc>
                          <a:spcPct val="100000"/>
                        </a:lnSpc>
                        <a:spcBef>
                          <a:spcPts val="45"/>
                        </a:spcBef>
                      </a:pPr>
                      <a:endParaRPr sz="900">
                        <a:latin typeface="Times New Roman"/>
                        <a:cs typeface="Times New Roman"/>
                      </a:endParaRPr>
                    </a:p>
                    <a:p>
                      <a:pPr marL="88265">
                        <a:lnSpc>
                          <a:spcPct val="100000"/>
                        </a:lnSpc>
                      </a:pPr>
                      <a:r>
                        <a:rPr sz="900" b="1" spc="-5" dirty="0">
                          <a:latin typeface="Verdana"/>
                          <a:cs typeface="Verdana"/>
                        </a:rPr>
                        <a:t>SL</a:t>
                      </a:r>
                      <a:endParaRPr sz="900">
                        <a:latin typeface="Verdana"/>
                        <a:cs typeface="Verdana"/>
                      </a:endParaRPr>
                    </a:p>
                  </a:txBody>
                  <a:tcPr marL="0" marR="0" marT="36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900" dirty="0">
                        <a:latin typeface="Times New Roman"/>
                        <a:cs typeface="Times New Roman"/>
                      </a:endParaRPr>
                    </a:p>
                    <a:p>
                      <a:pPr marL="68580" marR="486409">
                        <a:lnSpc>
                          <a:spcPct val="101099"/>
                        </a:lnSpc>
                      </a:pPr>
                      <a:r>
                        <a:rPr sz="900" dirty="0">
                          <a:solidFill>
                            <a:srgbClr val="333333"/>
                          </a:solidFill>
                          <a:latin typeface="Verdana"/>
                          <a:cs typeface="Verdana"/>
                        </a:rPr>
                        <a:t>Podpora</a:t>
                      </a:r>
                      <a:r>
                        <a:rPr sz="900" spc="-5" dirty="0">
                          <a:solidFill>
                            <a:srgbClr val="333333"/>
                          </a:solidFill>
                          <a:latin typeface="Verdana"/>
                          <a:cs typeface="Verdana"/>
                        </a:rPr>
                        <a:t> Evropske</a:t>
                      </a:r>
                      <a:r>
                        <a:rPr sz="900" dirty="0">
                          <a:solidFill>
                            <a:srgbClr val="333333"/>
                          </a:solidFill>
                          <a:latin typeface="Verdana"/>
                          <a:cs typeface="Verdana"/>
                        </a:rPr>
                        <a:t> </a:t>
                      </a:r>
                      <a:r>
                        <a:rPr sz="900" spc="-5" dirty="0">
                          <a:solidFill>
                            <a:srgbClr val="333333"/>
                          </a:solidFill>
                          <a:latin typeface="Verdana"/>
                          <a:cs typeface="Verdana"/>
                        </a:rPr>
                        <a:t>komisije</a:t>
                      </a:r>
                      <a:r>
                        <a:rPr sz="900" spc="-10" dirty="0">
                          <a:solidFill>
                            <a:srgbClr val="333333"/>
                          </a:solidFill>
                          <a:latin typeface="Verdana"/>
                          <a:cs typeface="Verdana"/>
                        </a:rPr>
                        <a:t> </a:t>
                      </a:r>
                      <a:r>
                        <a:rPr sz="900" spc="-5" dirty="0">
                          <a:solidFill>
                            <a:srgbClr val="333333"/>
                          </a:solidFill>
                          <a:latin typeface="Verdana"/>
                          <a:cs typeface="Verdana"/>
                        </a:rPr>
                        <a:t>za</a:t>
                      </a:r>
                      <a:r>
                        <a:rPr sz="900" dirty="0">
                          <a:solidFill>
                            <a:srgbClr val="333333"/>
                          </a:solidFill>
                          <a:latin typeface="Verdana"/>
                          <a:cs typeface="Verdana"/>
                        </a:rPr>
                        <a:t> </a:t>
                      </a:r>
                      <a:r>
                        <a:rPr sz="900" spc="-5" dirty="0">
                          <a:solidFill>
                            <a:srgbClr val="333333"/>
                          </a:solidFill>
                          <a:latin typeface="Verdana"/>
                          <a:cs typeface="Verdana"/>
                        </a:rPr>
                        <a:t>pripravo</a:t>
                      </a:r>
                      <a:r>
                        <a:rPr sz="900" spc="5" dirty="0">
                          <a:solidFill>
                            <a:srgbClr val="333333"/>
                          </a:solidFill>
                          <a:latin typeface="Verdana"/>
                          <a:cs typeface="Verdana"/>
                        </a:rPr>
                        <a:t> </a:t>
                      </a:r>
                      <a:r>
                        <a:rPr sz="900" dirty="0">
                          <a:solidFill>
                            <a:srgbClr val="333333"/>
                          </a:solidFill>
                          <a:latin typeface="Verdana"/>
                          <a:cs typeface="Verdana"/>
                        </a:rPr>
                        <a:t>te </a:t>
                      </a:r>
                      <a:r>
                        <a:rPr sz="900" spc="-5" dirty="0">
                          <a:solidFill>
                            <a:srgbClr val="333333"/>
                          </a:solidFill>
                          <a:latin typeface="Verdana"/>
                          <a:cs typeface="Verdana"/>
                        </a:rPr>
                        <a:t>publikacije</a:t>
                      </a:r>
                      <a:r>
                        <a:rPr sz="900" spc="-10" dirty="0">
                          <a:solidFill>
                            <a:srgbClr val="333333"/>
                          </a:solidFill>
                          <a:latin typeface="Verdana"/>
                          <a:cs typeface="Verdana"/>
                        </a:rPr>
                        <a:t> </a:t>
                      </a:r>
                      <a:r>
                        <a:rPr sz="900" spc="-5" dirty="0">
                          <a:solidFill>
                            <a:srgbClr val="333333"/>
                          </a:solidFill>
                          <a:latin typeface="Verdana"/>
                          <a:cs typeface="Verdana"/>
                        </a:rPr>
                        <a:t>ne</a:t>
                      </a:r>
                      <a:r>
                        <a:rPr sz="900" dirty="0">
                          <a:solidFill>
                            <a:srgbClr val="333333"/>
                          </a:solidFill>
                          <a:latin typeface="Verdana"/>
                          <a:cs typeface="Verdana"/>
                        </a:rPr>
                        <a:t> </a:t>
                      </a:r>
                      <a:r>
                        <a:rPr sz="900" spc="-5" dirty="0">
                          <a:solidFill>
                            <a:srgbClr val="333333"/>
                          </a:solidFill>
                          <a:latin typeface="Verdana"/>
                          <a:cs typeface="Verdana"/>
                        </a:rPr>
                        <a:t>pomeni</a:t>
                      </a:r>
                      <a:r>
                        <a:rPr sz="900" spc="5" dirty="0">
                          <a:solidFill>
                            <a:srgbClr val="333333"/>
                          </a:solidFill>
                          <a:latin typeface="Verdana"/>
                          <a:cs typeface="Verdana"/>
                        </a:rPr>
                        <a:t> </a:t>
                      </a:r>
                      <a:r>
                        <a:rPr sz="900" spc="-5" dirty="0">
                          <a:solidFill>
                            <a:srgbClr val="333333"/>
                          </a:solidFill>
                          <a:latin typeface="Verdana"/>
                          <a:cs typeface="Verdana"/>
                        </a:rPr>
                        <a:t>potrditve</a:t>
                      </a:r>
                      <a:r>
                        <a:rPr sz="900" dirty="0">
                          <a:solidFill>
                            <a:srgbClr val="333333"/>
                          </a:solidFill>
                          <a:latin typeface="Verdana"/>
                          <a:cs typeface="Verdana"/>
                        </a:rPr>
                        <a:t> </a:t>
                      </a:r>
                      <a:r>
                        <a:rPr sz="900" spc="-5" dirty="0">
                          <a:solidFill>
                            <a:srgbClr val="333333"/>
                          </a:solidFill>
                          <a:latin typeface="Verdana"/>
                          <a:cs typeface="Verdana"/>
                        </a:rPr>
                        <a:t>vsebine, ki</a:t>
                      </a:r>
                      <a:r>
                        <a:rPr sz="900" spc="10" dirty="0">
                          <a:solidFill>
                            <a:srgbClr val="333333"/>
                          </a:solidFill>
                          <a:latin typeface="Verdana"/>
                          <a:cs typeface="Verdana"/>
                        </a:rPr>
                        <a:t> </a:t>
                      </a:r>
                      <a:r>
                        <a:rPr sz="900" dirty="0">
                          <a:solidFill>
                            <a:srgbClr val="333333"/>
                          </a:solidFill>
                          <a:latin typeface="Verdana"/>
                          <a:cs typeface="Verdana"/>
                        </a:rPr>
                        <a:t>izraža </a:t>
                      </a:r>
                      <a:r>
                        <a:rPr sz="900" spc="15" dirty="0">
                          <a:solidFill>
                            <a:srgbClr val="333333"/>
                          </a:solidFill>
                          <a:latin typeface="Verdana"/>
                          <a:cs typeface="Verdana"/>
                        </a:rPr>
                        <a:t>le</a:t>
                      </a:r>
                      <a:r>
                        <a:rPr sz="900" dirty="0">
                          <a:solidFill>
                            <a:srgbClr val="333333"/>
                          </a:solidFill>
                          <a:latin typeface="Verdana"/>
                          <a:cs typeface="Verdana"/>
                        </a:rPr>
                        <a:t> </a:t>
                      </a:r>
                      <a:r>
                        <a:rPr sz="900" spc="-5" dirty="0">
                          <a:solidFill>
                            <a:srgbClr val="333333"/>
                          </a:solidFill>
                          <a:latin typeface="Verdana"/>
                          <a:cs typeface="Verdana"/>
                        </a:rPr>
                        <a:t>mnenja </a:t>
                      </a:r>
                      <a:r>
                        <a:rPr sz="900" spc="-305" dirty="0">
                          <a:solidFill>
                            <a:srgbClr val="333333"/>
                          </a:solidFill>
                          <a:latin typeface="Verdana"/>
                          <a:cs typeface="Verdana"/>
                        </a:rPr>
                        <a:t> </a:t>
                      </a:r>
                      <a:r>
                        <a:rPr sz="900" spc="-5" dirty="0">
                          <a:solidFill>
                            <a:srgbClr val="333333"/>
                          </a:solidFill>
                          <a:latin typeface="Verdana"/>
                          <a:cs typeface="Verdana"/>
                        </a:rPr>
                        <a:t>avtorjev,</a:t>
                      </a:r>
                      <a:r>
                        <a:rPr sz="900" spc="-10" dirty="0">
                          <a:solidFill>
                            <a:srgbClr val="333333"/>
                          </a:solidFill>
                          <a:latin typeface="Verdana"/>
                          <a:cs typeface="Verdana"/>
                        </a:rPr>
                        <a:t> </a:t>
                      </a:r>
                      <a:r>
                        <a:rPr sz="900" dirty="0">
                          <a:solidFill>
                            <a:srgbClr val="333333"/>
                          </a:solidFill>
                          <a:latin typeface="Verdana"/>
                          <a:cs typeface="Verdana"/>
                        </a:rPr>
                        <a:t>in</a:t>
                      </a:r>
                      <a:r>
                        <a:rPr sz="900" spc="-5" dirty="0">
                          <a:solidFill>
                            <a:srgbClr val="333333"/>
                          </a:solidFill>
                          <a:latin typeface="Verdana"/>
                          <a:cs typeface="Verdana"/>
                        </a:rPr>
                        <a:t> </a:t>
                      </a:r>
                      <a:r>
                        <a:rPr sz="900" dirty="0">
                          <a:solidFill>
                            <a:srgbClr val="333333"/>
                          </a:solidFill>
                          <a:latin typeface="Verdana"/>
                          <a:cs typeface="Verdana"/>
                        </a:rPr>
                        <a:t>Komisija</a:t>
                      </a:r>
                      <a:r>
                        <a:rPr sz="900" spc="-5" dirty="0">
                          <a:solidFill>
                            <a:srgbClr val="333333"/>
                          </a:solidFill>
                          <a:latin typeface="Verdana"/>
                          <a:cs typeface="Verdana"/>
                        </a:rPr>
                        <a:t> ne</a:t>
                      </a:r>
                      <a:r>
                        <a:rPr sz="900" dirty="0">
                          <a:solidFill>
                            <a:srgbClr val="333333"/>
                          </a:solidFill>
                          <a:latin typeface="Verdana"/>
                          <a:cs typeface="Verdana"/>
                        </a:rPr>
                        <a:t> more </a:t>
                      </a:r>
                      <a:r>
                        <a:rPr sz="900" spc="-5" dirty="0">
                          <a:solidFill>
                            <a:srgbClr val="333333"/>
                          </a:solidFill>
                          <a:latin typeface="Verdana"/>
                          <a:cs typeface="Verdana"/>
                        </a:rPr>
                        <a:t>biti</a:t>
                      </a:r>
                      <a:r>
                        <a:rPr sz="900" dirty="0">
                          <a:solidFill>
                            <a:srgbClr val="333333"/>
                          </a:solidFill>
                          <a:latin typeface="Verdana"/>
                          <a:cs typeface="Verdana"/>
                        </a:rPr>
                        <a:t> </a:t>
                      </a:r>
                      <a:r>
                        <a:rPr sz="900" spc="-5" dirty="0">
                          <a:solidFill>
                            <a:srgbClr val="333333"/>
                          </a:solidFill>
                          <a:latin typeface="Verdana"/>
                          <a:cs typeface="Verdana"/>
                        </a:rPr>
                        <a:t>odgovorna</a:t>
                      </a:r>
                      <a:r>
                        <a:rPr sz="900" dirty="0">
                          <a:solidFill>
                            <a:srgbClr val="333333"/>
                          </a:solidFill>
                          <a:latin typeface="Verdana"/>
                          <a:cs typeface="Verdana"/>
                        </a:rPr>
                        <a:t> </a:t>
                      </a:r>
                      <a:r>
                        <a:rPr sz="900" spc="-5" dirty="0">
                          <a:solidFill>
                            <a:srgbClr val="333333"/>
                          </a:solidFill>
                          <a:latin typeface="Verdana"/>
                          <a:cs typeface="Verdana"/>
                        </a:rPr>
                        <a:t>za</a:t>
                      </a:r>
                      <a:r>
                        <a:rPr sz="900" dirty="0">
                          <a:solidFill>
                            <a:srgbClr val="333333"/>
                          </a:solidFill>
                          <a:latin typeface="Verdana"/>
                          <a:cs typeface="Verdana"/>
                        </a:rPr>
                        <a:t> </a:t>
                      </a:r>
                      <a:r>
                        <a:rPr sz="900" spc="-5" dirty="0">
                          <a:solidFill>
                            <a:srgbClr val="333333"/>
                          </a:solidFill>
                          <a:latin typeface="Verdana"/>
                          <a:cs typeface="Verdana"/>
                        </a:rPr>
                        <a:t>kakršno</a:t>
                      </a:r>
                      <a:r>
                        <a:rPr sz="900" dirty="0">
                          <a:solidFill>
                            <a:srgbClr val="333333"/>
                          </a:solidFill>
                          <a:latin typeface="Verdana"/>
                          <a:cs typeface="Verdana"/>
                        </a:rPr>
                        <a:t> </a:t>
                      </a:r>
                      <a:r>
                        <a:rPr sz="900" spc="-5" dirty="0">
                          <a:solidFill>
                            <a:srgbClr val="333333"/>
                          </a:solidFill>
                          <a:latin typeface="Verdana"/>
                          <a:cs typeface="Verdana"/>
                        </a:rPr>
                        <a:t>koli</a:t>
                      </a:r>
                      <a:r>
                        <a:rPr sz="900" spc="5" dirty="0">
                          <a:solidFill>
                            <a:srgbClr val="333333"/>
                          </a:solidFill>
                          <a:latin typeface="Verdana"/>
                          <a:cs typeface="Verdana"/>
                        </a:rPr>
                        <a:t> </a:t>
                      </a:r>
                      <a:r>
                        <a:rPr sz="900" spc="-5" dirty="0">
                          <a:solidFill>
                            <a:srgbClr val="333333"/>
                          </a:solidFill>
                          <a:latin typeface="Verdana"/>
                          <a:cs typeface="Verdana"/>
                        </a:rPr>
                        <a:t>uporabo</a:t>
                      </a:r>
                      <a:r>
                        <a:rPr sz="900" spc="5" dirty="0">
                          <a:solidFill>
                            <a:srgbClr val="333333"/>
                          </a:solidFill>
                          <a:latin typeface="Verdana"/>
                          <a:cs typeface="Verdana"/>
                        </a:rPr>
                        <a:t> </a:t>
                      </a:r>
                      <a:r>
                        <a:rPr sz="900" spc="-5" dirty="0">
                          <a:solidFill>
                            <a:srgbClr val="333333"/>
                          </a:solidFill>
                          <a:latin typeface="Verdana"/>
                          <a:cs typeface="Verdana"/>
                        </a:rPr>
                        <a:t>informacij,</a:t>
                      </a:r>
                      <a:r>
                        <a:rPr sz="900" spc="-10" dirty="0">
                          <a:solidFill>
                            <a:srgbClr val="333333"/>
                          </a:solidFill>
                          <a:latin typeface="Verdana"/>
                          <a:cs typeface="Verdana"/>
                        </a:rPr>
                        <a:t> </a:t>
                      </a:r>
                      <a:r>
                        <a:rPr sz="900" spc="-5" dirty="0">
                          <a:solidFill>
                            <a:srgbClr val="333333"/>
                          </a:solidFill>
                          <a:latin typeface="Verdana"/>
                          <a:cs typeface="Verdana"/>
                        </a:rPr>
                        <a:t>ki</a:t>
                      </a:r>
                      <a:r>
                        <a:rPr sz="900" spc="5" dirty="0">
                          <a:solidFill>
                            <a:srgbClr val="333333"/>
                          </a:solidFill>
                          <a:latin typeface="Verdana"/>
                          <a:cs typeface="Verdana"/>
                        </a:rPr>
                        <a:t> </a:t>
                      </a:r>
                      <a:r>
                        <a:rPr sz="900" dirty="0">
                          <a:solidFill>
                            <a:srgbClr val="333333"/>
                          </a:solidFill>
                          <a:latin typeface="Verdana"/>
                          <a:cs typeface="Verdana"/>
                        </a:rPr>
                        <a:t>jih</a:t>
                      </a:r>
                      <a:r>
                        <a:rPr sz="900" spc="-5" dirty="0">
                          <a:solidFill>
                            <a:srgbClr val="333333"/>
                          </a:solidFill>
                          <a:latin typeface="Verdana"/>
                          <a:cs typeface="Verdana"/>
                        </a:rPr>
                        <a:t> </a:t>
                      </a:r>
                      <a:r>
                        <a:rPr sz="900" dirty="0">
                          <a:solidFill>
                            <a:srgbClr val="333333"/>
                          </a:solidFill>
                          <a:latin typeface="Verdana"/>
                          <a:cs typeface="Verdana"/>
                        </a:rPr>
                        <a:t>vsebuje.</a:t>
                      </a:r>
                      <a:endParaRPr sz="900" dirty="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556379">
                <a:tc>
                  <a:txBody>
                    <a:bodyPr/>
                    <a:lstStyle/>
                    <a:p>
                      <a:pPr>
                        <a:lnSpc>
                          <a:spcPct val="100000"/>
                        </a:lnSpc>
                        <a:spcBef>
                          <a:spcPts val="10"/>
                        </a:spcBef>
                      </a:pPr>
                      <a:endParaRPr sz="900">
                        <a:latin typeface="Times New Roman"/>
                        <a:cs typeface="Times New Roman"/>
                      </a:endParaRPr>
                    </a:p>
                    <a:p>
                      <a:pPr marL="80645">
                        <a:lnSpc>
                          <a:spcPct val="100000"/>
                        </a:lnSpc>
                      </a:pPr>
                      <a:r>
                        <a:rPr sz="900" b="1" spc="-5" dirty="0">
                          <a:latin typeface="Verdana"/>
                          <a:cs typeface="Verdana"/>
                        </a:rPr>
                        <a:t>SV</a:t>
                      </a:r>
                      <a:endParaRPr sz="900">
                        <a:latin typeface="Verdana"/>
                        <a:cs typeface="Verdana"/>
                      </a:endParaRPr>
                    </a:p>
                  </a:txBody>
                  <a:tcPr marL="0" marR="0" marT="8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900" dirty="0">
                        <a:latin typeface="Times New Roman"/>
                        <a:cs typeface="Times New Roman"/>
                      </a:endParaRPr>
                    </a:p>
                    <a:p>
                      <a:pPr marL="68580" marR="135890">
                        <a:lnSpc>
                          <a:spcPct val="101200"/>
                        </a:lnSpc>
                      </a:pPr>
                      <a:r>
                        <a:rPr sz="900" spc="-5" dirty="0">
                          <a:solidFill>
                            <a:srgbClr val="333333"/>
                          </a:solidFill>
                          <a:latin typeface="Verdana"/>
                          <a:cs typeface="Verdana"/>
                        </a:rPr>
                        <a:t>Europeiska Kommissionens</a:t>
                      </a:r>
                      <a:r>
                        <a:rPr sz="900" dirty="0">
                          <a:solidFill>
                            <a:srgbClr val="333333"/>
                          </a:solidFill>
                          <a:latin typeface="Verdana"/>
                          <a:cs typeface="Verdana"/>
                        </a:rPr>
                        <a:t> stöd åt </a:t>
                      </a:r>
                      <a:r>
                        <a:rPr sz="900" spc="-5" dirty="0">
                          <a:solidFill>
                            <a:srgbClr val="333333"/>
                          </a:solidFill>
                          <a:latin typeface="Verdana"/>
                          <a:cs typeface="Verdana"/>
                        </a:rPr>
                        <a:t>framställningen </a:t>
                      </a:r>
                      <a:r>
                        <a:rPr sz="900" dirty="0">
                          <a:solidFill>
                            <a:srgbClr val="333333"/>
                          </a:solidFill>
                          <a:latin typeface="Verdana"/>
                          <a:cs typeface="Verdana"/>
                        </a:rPr>
                        <a:t>av</a:t>
                      </a:r>
                      <a:r>
                        <a:rPr sz="900" spc="-10" dirty="0">
                          <a:solidFill>
                            <a:srgbClr val="333333"/>
                          </a:solidFill>
                          <a:latin typeface="Verdana"/>
                          <a:cs typeface="Verdana"/>
                        </a:rPr>
                        <a:t> </a:t>
                      </a:r>
                      <a:r>
                        <a:rPr sz="900" dirty="0">
                          <a:solidFill>
                            <a:srgbClr val="333333"/>
                          </a:solidFill>
                          <a:latin typeface="Verdana"/>
                          <a:cs typeface="Verdana"/>
                        </a:rPr>
                        <a:t>detta </a:t>
                      </a:r>
                      <a:r>
                        <a:rPr sz="900" spc="-5" dirty="0">
                          <a:solidFill>
                            <a:srgbClr val="333333"/>
                          </a:solidFill>
                          <a:latin typeface="Verdana"/>
                          <a:cs typeface="Verdana"/>
                        </a:rPr>
                        <a:t>dokument</a:t>
                      </a:r>
                      <a:r>
                        <a:rPr sz="900" spc="5" dirty="0">
                          <a:solidFill>
                            <a:srgbClr val="333333"/>
                          </a:solidFill>
                          <a:latin typeface="Verdana"/>
                          <a:cs typeface="Verdana"/>
                        </a:rPr>
                        <a:t> </a:t>
                      </a:r>
                      <a:r>
                        <a:rPr sz="900" spc="-5" dirty="0">
                          <a:solidFill>
                            <a:srgbClr val="333333"/>
                          </a:solidFill>
                          <a:latin typeface="Verdana"/>
                          <a:cs typeface="Verdana"/>
                        </a:rPr>
                        <a:t>utgör</a:t>
                      </a:r>
                      <a:r>
                        <a:rPr sz="900" dirty="0">
                          <a:solidFill>
                            <a:srgbClr val="333333"/>
                          </a:solidFill>
                          <a:latin typeface="Verdana"/>
                          <a:cs typeface="Verdana"/>
                        </a:rPr>
                        <a:t> </a:t>
                      </a:r>
                      <a:r>
                        <a:rPr sz="900" spc="-5" dirty="0">
                          <a:solidFill>
                            <a:srgbClr val="333333"/>
                          </a:solidFill>
                          <a:latin typeface="Verdana"/>
                          <a:cs typeface="Verdana"/>
                        </a:rPr>
                        <a:t>inte</a:t>
                      </a:r>
                      <a:r>
                        <a:rPr sz="900" dirty="0">
                          <a:solidFill>
                            <a:srgbClr val="333333"/>
                          </a:solidFill>
                          <a:latin typeface="Verdana"/>
                          <a:cs typeface="Verdana"/>
                        </a:rPr>
                        <a:t> ett</a:t>
                      </a:r>
                      <a:r>
                        <a:rPr sz="900" spc="5" dirty="0">
                          <a:solidFill>
                            <a:srgbClr val="333333"/>
                          </a:solidFill>
                          <a:latin typeface="Verdana"/>
                          <a:cs typeface="Verdana"/>
                        </a:rPr>
                        <a:t> </a:t>
                      </a:r>
                      <a:r>
                        <a:rPr sz="900" spc="-5" dirty="0">
                          <a:solidFill>
                            <a:srgbClr val="333333"/>
                          </a:solidFill>
                          <a:latin typeface="Verdana"/>
                          <a:cs typeface="Verdana"/>
                        </a:rPr>
                        <a:t>godkännande </a:t>
                      </a:r>
                      <a:r>
                        <a:rPr sz="900" dirty="0">
                          <a:solidFill>
                            <a:srgbClr val="333333"/>
                          </a:solidFill>
                          <a:latin typeface="Verdana"/>
                          <a:cs typeface="Verdana"/>
                        </a:rPr>
                        <a:t>av</a:t>
                      </a:r>
                      <a:r>
                        <a:rPr sz="900" spc="5" dirty="0">
                          <a:solidFill>
                            <a:srgbClr val="333333"/>
                          </a:solidFill>
                          <a:latin typeface="Verdana"/>
                          <a:cs typeface="Verdana"/>
                        </a:rPr>
                        <a:t> </a:t>
                      </a:r>
                      <a:r>
                        <a:rPr sz="900" dirty="0">
                          <a:solidFill>
                            <a:srgbClr val="333333"/>
                          </a:solidFill>
                          <a:latin typeface="Verdana"/>
                          <a:cs typeface="Verdana"/>
                        </a:rPr>
                        <a:t>dess </a:t>
                      </a:r>
                      <a:r>
                        <a:rPr sz="900" spc="5" dirty="0">
                          <a:solidFill>
                            <a:srgbClr val="333333"/>
                          </a:solidFill>
                          <a:latin typeface="Verdana"/>
                          <a:cs typeface="Verdana"/>
                        </a:rPr>
                        <a:t> </a:t>
                      </a:r>
                      <a:r>
                        <a:rPr sz="900" spc="-5" dirty="0">
                          <a:solidFill>
                            <a:srgbClr val="333333"/>
                          </a:solidFill>
                          <a:latin typeface="Verdana"/>
                          <a:cs typeface="Verdana"/>
                        </a:rPr>
                        <a:t>innehåll,</a:t>
                      </a:r>
                      <a:r>
                        <a:rPr sz="900" dirty="0">
                          <a:solidFill>
                            <a:srgbClr val="333333"/>
                          </a:solidFill>
                          <a:latin typeface="Verdana"/>
                          <a:cs typeface="Verdana"/>
                        </a:rPr>
                        <a:t> </a:t>
                      </a:r>
                      <a:r>
                        <a:rPr sz="900" spc="-5" dirty="0">
                          <a:solidFill>
                            <a:srgbClr val="333333"/>
                          </a:solidFill>
                          <a:latin typeface="Verdana"/>
                          <a:cs typeface="Verdana"/>
                        </a:rPr>
                        <a:t>vilket</a:t>
                      </a:r>
                      <a:r>
                        <a:rPr sz="900" spc="10" dirty="0">
                          <a:solidFill>
                            <a:srgbClr val="333333"/>
                          </a:solidFill>
                          <a:latin typeface="Verdana"/>
                          <a:cs typeface="Verdana"/>
                        </a:rPr>
                        <a:t> </a:t>
                      </a:r>
                      <a:r>
                        <a:rPr sz="900" spc="-5" dirty="0">
                          <a:solidFill>
                            <a:srgbClr val="333333"/>
                          </a:solidFill>
                          <a:latin typeface="Verdana"/>
                          <a:cs typeface="Verdana"/>
                        </a:rPr>
                        <a:t>endast</a:t>
                      </a:r>
                      <a:r>
                        <a:rPr sz="900" spc="5" dirty="0">
                          <a:solidFill>
                            <a:srgbClr val="333333"/>
                          </a:solidFill>
                          <a:latin typeface="Verdana"/>
                          <a:cs typeface="Verdana"/>
                        </a:rPr>
                        <a:t> </a:t>
                      </a:r>
                      <a:r>
                        <a:rPr sz="900" spc="-5" dirty="0">
                          <a:solidFill>
                            <a:srgbClr val="333333"/>
                          </a:solidFill>
                          <a:latin typeface="Verdana"/>
                          <a:cs typeface="Verdana"/>
                        </a:rPr>
                        <a:t>återspeglar</a:t>
                      </a:r>
                      <a:r>
                        <a:rPr sz="900" spc="5" dirty="0">
                          <a:solidFill>
                            <a:srgbClr val="333333"/>
                          </a:solidFill>
                          <a:latin typeface="Verdana"/>
                          <a:cs typeface="Verdana"/>
                        </a:rPr>
                        <a:t> </a:t>
                      </a:r>
                      <a:r>
                        <a:rPr sz="900" spc="-5" dirty="0">
                          <a:solidFill>
                            <a:srgbClr val="333333"/>
                          </a:solidFill>
                          <a:latin typeface="Verdana"/>
                          <a:cs typeface="Verdana"/>
                        </a:rPr>
                        <a:t>upphovsmännens</a:t>
                      </a:r>
                      <a:r>
                        <a:rPr sz="900" spc="15" dirty="0">
                          <a:solidFill>
                            <a:srgbClr val="333333"/>
                          </a:solidFill>
                          <a:latin typeface="Verdana"/>
                          <a:cs typeface="Verdana"/>
                        </a:rPr>
                        <a:t> </a:t>
                      </a:r>
                      <a:r>
                        <a:rPr sz="900" spc="-5" dirty="0">
                          <a:solidFill>
                            <a:srgbClr val="333333"/>
                          </a:solidFill>
                          <a:latin typeface="Verdana"/>
                          <a:cs typeface="Verdana"/>
                        </a:rPr>
                        <a:t>åsikter,</a:t>
                      </a:r>
                      <a:r>
                        <a:rPr sz="900" dirty="0">
                          <a:solidFill>
                            <a:srgbClr val="333333"/>
                          </a:solidFill>
                          <a:latin typeface="Verdana"/>
                          <a:cs typeface="Verdana"/>
                        </a:rPr>
                        <a:t> och</a:t>
                      </a:r>
                      <a:r>
                        <a:rPr sz="900" spc="-5" dirty="0">
                          <a:solidFill>
                            <a:srgbClr val="333333"/>
                          </a:solidFill>
                          <a:latin typeface="Verdana"/>
                          <a:cs typeface="Verdana"/>
                        </a:rPr>
                        <a:t> </a:t>
                      </a:r>
                      <a:r>
                        <a:rPr sz="900" dirty="0">
                          <a:solidFill>
                            <a:srgbClr val="333333"/>
                          </a:solidFill>
                          <a:latin typeface="Verdana"/>
                          <a:cs typeface="Verdana"/>
                        </a:rPr>
                        <a:t>Kommissionen</a:t>
                      </a:r>
                      <a:r>
                        <a:rPr sz="900" spc="-10" dirty="0">
                          <a:solidFill>
                            <a:srgbClr val="333333"/>
                          </a:solidFill>
                          <a:latin typeface="Verdana"/>
                          <a:cs typeface="Verdana"/>
                        </a:rPr>
                        <a:t> </a:t>
                      </a:r>
                      <a:r>
                        <a:rPr sz="900" spc="-5" dirty="0">
                          <a:solidFill>
                            <a:srgbClr val="333333"/>
                          </a:solidFill>
                          <a:latin typeface="Verdana"/>
                          <a:cs typeface="Verdana"/>
                        </a:rPr>
                        <a:t>kan</a:t>
                      </a:r>
                      <a:r>
                        <a:rPr sz="900" spc="10" dirty="0">
                          <a:solidFill>
                            <a:srgbClr val="333333"/>
                          </a:solidFill>
                          <a:latin typeface="Verdana"/>
                          <a:cs typeface="Verdana"/>
                        </a:rPr>
                        <a:t> </a:t>
                      </a:r>
                      <a:r>
                        <a:rPr sz="900" spc="-5" dirty="0">
                          <a:solidFill>
                            <a:srgbClr val="333333"/>
                          </a:solidFill>
                          <a:latin typeface="Verdana"/>
                          <a:cs typeface="Verdana"/>
                        </a:rPr>
                        <a:t>inte</a:t>
                      </a:r>
                      <a:r>
                        <a:rPr sz="900" spc="5" dirty="0">
                          <a:solidFill>
                            <a:srgbClr val="333333"/>
                          </a:solidFill>
                          <a:latin typeface="Verdana"/>
                          <a:cs typeface="Verdana"/>
                        </a:rPr>
                        <a:t> </a:t>
                      </a:r>
                      <a:r>
                        <a:rPr sz="900" spc="-5" dirty="0">
                          <a:solidFill>
                            <a:srgbClr val="333333"/>
                          </a:solidFill>
                          <a:latin typeface="Verdana"/>
                          <a:cs typeface="Verdana"/>
                        </a:rPr>
                        <a:t>hållas</a:t>
                      </a:r>
                      <a:r>
                        <a:rPr sz="900" dirty="0">
                          <a:solidFill>
                            <a:srgbClr val="333333"/>
                          </a:solidFill>
                          <a:latin typeface="Verdana"/>
                          <a:cs typeface="Verdana"/>
                        </a:rPr>
                        <a:t> </a:t>
                      </a:r>
                      <a:r>
                        <a:rPr sz="900" spc="-5" dirty="0">
                          <a:solidFill>
                            <a:srgbClr val="333333"/>
                          </a:solidFill>
                          <a:latin typeface="Verdana"/>
                          <a:cs typeface="Verdana"/>
                        </a:rPr>
                        <a:t>ansvarigt</a:t>
                      </a:r>
                      <a:r>
                        <a:rPr sz="900" spc="15" dirty="0">
                          <a:solidFill>
                            <a:srgbClr val="333333"/>
                          </a:solidFill>
                          <a:latin typeface="Verdana"/>
                          <a:cs typeface="Verdana"/>
                        </a:rPr>
                        <a:t> </a:t>
                      </a:r>
                      <a:r>
                        <a:rPr sz="900" dirty="0">
                          <a:solidFill>
                            <a:srgbClr val="333333"/>
                          </a:solidFill>
                          <a:latin typeface="Verdana"/>
                          <a:cs typeface="Verdana"/>
                        </a:rPr>
                        <a:t>för </a:t>
                      </a:r>
                      <a:r>
                        <a:rPr sz="900" spc="-300" dirty="0">
                          <a:solidFill>
                            <a:srgbClr val="333333"/>
                          </a:solidFill>
                          <a:latin typeface="Verdana"/>
                          <a:cs typeface="Verdana"/>
                        </a:rPr>
                        <a:t> </a:t>
                      </a:r>
                      <a:r>
                        <a:rPr sz="900" spc="-5" dirty="0">
                          <a:solidFill>
                            <a:srgbClr val="333333"/>
                          </a:solidFill>
                          <a:latin typeface="Verdana"/>
                          <a:cs typeface="Verdana"/>
                        </a:rPr>
                        <a:t>någon</a:t>
                      </a:r>
                      <a:r>
                        <a:rPr sz="900" spc="-15" dirty="0">
                          <a:solidFill>
                            <a:srgbClr val="333333"/>
                          </a:solidFill>
                          <a:latin typeface="Verdana"/>
                          <a:cs typeface="Verdana"/>
                        </a:rPr>
                        <a:t> </a:t>
                      </a:r>
                      <a:r>
                        <a:rPr sz="900" spc="-5" dirty="0">
                          <a:solidFill>
                            <a:srgbClr val="333333"/>
                          </a:solidFill>
                          <a:latin typeface="Verdana"/>
                          <a:cs typeface="Verdana"/>
                        </a:rPr>
                        <a:t>användning </a:t>
                      </a:r>
                      <a:r>
                        <a:rPr sz="900" spc="5" dirty="0">
                          <a:solidFill>
                            <a:srgbClr val="333333"/>
                          </a:solidFill>
                          <a:latin typeface="Verdana"/>
                          <a:cs typeface="Verdana"/>
                        </a:rPr>
                        <a:t>av</a:t>
                      </a:r>
                      <a:r>
                        <a:rPr sz="900" spc="-10" dirty="0">
                          <a:solidFill>
                            <a:srgbClr val="333333"/>
                          </a:solidFill>
                          <a:latin typeface="Verdana"/>
                          <a:cs typeface="Verdana"/>
                        </a:rPr>
                        <a:t> </a:t>
                      </a:r>
                      <a:r>
                        <a:rPr sz="900" spc="-5" dirty="0">
                          <a:solidFill>
                            <a:srgbClr val="333333"/>
                          </a:solidFill>
                          <a:latin typeface="Verdana"/>
                          <a:cs typeface="Verdana"/>
                        </a:rPr>
                        <a:t>informationen</a:t>
                      </a:r>
                      <a:r>
                        <a:rPr sz="900" spc="-10" dirty="0">
                          <a:solidFill>
                            <a:srgbClr val="333333"/>
                          </a:solidFill>
                          <a:latin typeface="Verdana"/>
                          <a:cs typeface="Verdana"/>
                        </a:rPr>
                        <a:t> </a:t>
                      </a:r>
                      <a:r>
                        <a:rPr sz="900" dirty="0">
                          <a:solidFill>
                            <a:srgbClr val="333333"/>
                          </a:solidFill>
                          <a:latin typeface="Verdana"/>
                          <a:cs typeface="Verdana"/>
                        </a:rPr>
                        <a:t>i det.</a:t>
                      </a:r>
                      <a:endParaRPr sz="900" dirty="0">
                        <a:latin typeface="Verdana"/>
                        <a:cs typeface="Verdana"/>
                      </a:endParaRPr>
                    </a:p>
                  </a:txBody>
                  <a:tcPr marL="0" marR="0" marT="16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bl>
          </a:graphicData>
        </a:graphic>
      </p:graphicFrame>
      <p:pic>
        <p:nvPicPr>
          <p:cNvPr id="3" name="Kép 2">
            <a:extLst>
              <a:ext uri="{FF2B5EF4-FFF2-40B4-BE49-F238E27FC236}">
                <a16:creationId xmlns:a16="http://schemas.microsoft.com/office/drawing/2014/main" id="{70EA7E45-0822-11CE-8D5B-BD21DF6E4B7F}"/>
              </a:ext>
            </a:extLst>
          </p:cNvPr>
          <p:cNvPicPr>
            <a:picLocks noChangeAspect="1"/>
          </p:cNvPicPr>
          <p:nvPr/>
        </p:nvPicPr>
        <p:blipFill>
          <a:blip r:embed="rId2"/>
          <a:stretch>
            <a:fillRect/>
          </a:stretch>
        </p:blipFill>
        <p:spPr>
          <a:xfrm>
            <a:off x="15926433" y="2929439"/>
            <a:ext cx="1446659" cy="746789"/>
          </a:xfrm>
          <a:prstGeom prst="rect">
            <a:avLst/>
          </a:prstGeom>
        </p:spPr>
      </p:pic>
      <p:pic>
        <p:nvPicPr>
          <p:cNvPr id="4" name="Kép 3">
            <a:extLst>
              <a:ext uri="{FF2B5EF4-FFF2-40B4-BE49-F238E27FC236}">
                <a16:creationId xmlns:a16="http://schemas.microsoft.com/office/drawing/2014/main" id="{8F0D7824-AA27-4658-614F-1A9838E4FA98}"/>
              </a:ext>
            </a:extLst>
          </p:cNvPr>
          <p:cNvPicPr>
            <a:picLocks noChangeAspect="1"/>
          </p:cNvPicPr>
          <p:nvPr/>
        </p:nvPicPr>
        <p:blipFill>
          <a:blip r:embed="rId2"/>
          <a:stretch>
            <a:fillRect/>
          </a:stretch>
        </p:blipFill>
        <p:spPr>
          <a:xfrm>
            <a:off x="9335861" y="175098"/>
            <a:ext cx="2255716" cy="11644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58993"/>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177834" y="300879"/>
            <a:ext cx="2012210" cy="485329"/>
          </a:xfrm>
        </p:spPr>
        <p:txBody>
          <a:bodyPr anchor="b">
            <a:normAutofit fontScale="90000"/>
          </a:bodyPr>
          <a:lstStyle/>
          <a:p>
            <a:r>
              <a:rPr lang="en-US" sz="2800" dirty="0">
                <a:solidFill>
                  <a:schemeClr val="bg1"/>
                </a:solidFill>
              </a:rPr>
              <a:t>Introduction</a:t>
            </a:r>
            <a:r>
              <a:rPr lang="hu-HU" sz="2800" dirty="0">
                <a:solidFill>
                  <a:schemeClr val="bg1"/>
                </a:solidFill>
              </a:rPr>
              <a:t> 1</a:t>
            </a:r>
            <a:endParaRPr lang="en-US" sz="2800" dirty="0">
              <a:solidFill>
                <a:schemeClr val="bg1"/>
              </a:solidFill>
            </a:endParaRPr>
          </a:p>
        </p:txBody>
      </p:sp>
      <p:pic>
        <p:nvPicPr>
          <p:cNvPr id="8" name="Obrázek 5">
            <a:extLst>
              <a:ext uri="{FF2B5EF4-FFF2-40B4-BE49-F238E27FC236}">
                <a16:creationId xmlns:a16="http://schemas.microsoft.com/office/drawing/2014/main" id="{DBDADF84-706A-4335-8DDF-8BAE13B5A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266" y="5953478"/>
            <a:ext cx="960217" cy="731312"/>
          </a:xfrm>
          <a:prstGeom prst="rect">
            <a:avLst/>
          </a:prstGeom>
        </p:spPr>
      </p:pic>
      <p:sp>
        <p:nvSpPr>
          <p:cNvPr id="9" name="Tartalom helye 2">
            <a:extLst>
              <a:ext uri="{FF2B5EF4-FFF2-40B4-BE49-F238E27FC236}">
                <a16:creationId xmlns:a16="http://schemas.microsoft.com/office/drawing/2014/main" id="{917F35DE-068B-D803-5FF3-EEBB68446A42}"/>
              </a:ext>
            </a:extLst>
          </p:cNvPr>
          <p:cNvSpPr txBox="1">
            <a:spLocks/>
          </p:cNvSpPr>
          <p:nvPr/>
        </p:nvSpPr>
        <p:spPr>
          <a:xfrm>
            <a:off x="280517" y="1366259"/>
            <a:ext cx="7139614" cy="5190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u-HU" b="1" dirty="0">
                <a:solidFill>
                  <a:schemeClr val="accent5">
                    <a:lumMod val="75000"/>
                  </a:schemeClr>
                </a:solidFill>
              </a:rPr>
              <a:t>Civil sector </a:t>
            </a:r>
            <a:r>
              <a:rPr lang="hu-HU" b="1" dirty="0" err="1">
                <a:solidFill>
                  <a:schemeClr val="accent5">
                    <a:lumMod val="75000"/>
                  </a:schemeClr>
                </a:solidFill>
              </a:rPr>
              <a:t>definition</a:t>
            </a:r>
            <a:endParaRPr lang="hu-HU" b="1" dirty="0">
              <a:solidFill>
                <a:schemeClr val="accent5">
                  <a:lumMod val="75000"/>
                </a:schemeClr>
              </a:solidFill>
            </a:endParaRPr>
          </a:p>
          <a:p>
            <a:pPr marL="0" indent="0" algn="just">
              <a:buNone/>
            </a:pPr>
            <a:r>
              <a:rPr lang="en-US" dirty="0"/>
              <a:t>A sphere that consists of non-governmental and not-for-profit organizations</a:t>
            </a:r>
            <a:r>
              <a:rPr lang="hu-HU" dirty="0"/>
              <a:t>, which</a:t>
            </a:r>
            <a:r>
              <a:rPr lang="en-US" dirty="0"/>
              <a:t> have a presence in public life, demonstrating the interests and values of their members or others, based on ethical, cultural, political, scientific, religious or humanitarian considerations</a:t>
            </a:r>
            <a:r>
              <a:rPr lang="hu-HU" dirty="0"/>
              <a:t>.</a:t>
            </a:r>
          </a:p>
          <a:p>
            <a:pPr marL="0" indent="0" algn="just">
              <a:buNone/>
            </a:pPr>
            <a:endParaRPr lang="hu-HU" dirty="0"/>
          </a:p>
          <a:p>
            <a:pPr marL="0" indent="0" algn="just">
              <a:buNone/>
            </a:pPr>
            <a:r>
              <a:rPr lang="en-US" b="1" dirty="0">
                <a:solidFill>
                  <a:schemeClr val="accent5">
                    <a:lumMod val="75000"/>
                  </a:schemeClr>
                </a:solidFill>
              </a:rPr>
              <a:t>Civil society organizations (CSOs)</a:t>
            </a:r>
            <a:r>
              <a:rPr lang="en-US" dirty="0"/>
              <a:t> play an essential role in contexts of state service reduction or lack of services, particularly in countries of protracted crisis.</a:t>
            </a:r>
            <a:endParaRPr lang="hu-HU" dirty="0"/>
          </a:p>
        </p:txBody>
      </p:sp>
      <p:pic>
        <p:nvPicPr>
          <p:cNvPr id="2" name="Kép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5355" y="1390612"/>
            <a:ext cx="3726128" cy="3487018"/>
          </a:xfrm>
          <a:prstGeom prst="rect">
            <a:avLst/>
          </a:prstGeom>
        </p:spPr>
      </p:pic>
    </p:spTree>
    <p:extLst>
      <p:ext uri="{BB962C8B-B14F-4D97-AF65-F5344CB8AC3E}">
        <p14:creationId xmlns:p14="http://schemas.microsoft.com/office/powerpoint/2010/main" val="212576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58993"/>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177834" y="300879"/>
            <a:ext cx="2012210" cy="485329"/>
          </a:xfrm>
        </p:spPr>
        <p:txBody>
          <a:bodyPr anchor="b">
            <a:normAutofit fontScale="90000"/>
          </a:bodyPr>
          <a:lstStyle/>
          <a:p>
            <a:r>
              <a:rPr lang="en-US" sz="2800" dirty="0">
                <a:solidFill>
                  <a:schemeClr val="bg1"/>
                </a:solidFill>
              </a:rPr>
              <a:t>Introduction</a:t>
            </a:r>
            <a:r>
              <a:rPr lang="hu-HU" sz="2800" dirty="0">
                <a:solidFill>
                  <a:schemeClr val="bg1"/>
                </a:solidFill>
              </a:rPr>
              <a:t> 2</a:t>
            </a:r>
            <a:endParaRPr lang="en-US" sz="2800" dirty="0">
              <a:solidFill>
                <a:schemeClr val="bg1"/>
              </a:solidFill>
            </a:endParaRPr>
          </a:p>
        </p:txBody>
      </p:sp>
      <p:pic>
        <p:nvPicPr>
          <p:cNvPr id="8" name="Obrázek 5">
            <a:extLst>
              <a:ext uri="{FF2B5EF4-FFF2-40B4-BE49-F238E27FC236}">
                <a16:creationId xmlns:a16="http://schemas.microsoft.com/office/drawing/2014/main" id="{DBDADF84-706A-4335-8DDF-8BAE13B5A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266" y="5953478"/>
            <a:ext cx="960217" cy="731312"/>
          </a:xfrm>
          <a:prstGeom prst="rect">
            <a:avLst/>
          </a:prstGeom>
        </p:spPr>
      </p:pic>
      <p:sp>
        <p:nvSpPr>
          <p:cNvPr id="9" name="Tartalom helye 2">
            <a:extLst>
              <a:ext uri="{FF2B5EF4-FFF2-40B4-BE49-F238E27FC236}">
                <a16:creationId xmlns:a16="http://schemas.microsoft.com/office/drawing/2014/main" id="{917F35DE-068B-D803-5FF3-EEBB68446A42}"/>
              </a:ext>
            </a:extLst>
          </p:cNvPr>
          <p:cNvSpPr txBox="1">
            <a:spLocks/>
          </p:cNvSpPr>
          <p:nvPr/>
        </p:nvSpPr>
        <p:spPr>
          <a:xfrm>
            <a:off x="280517" y="1366259"/>
            <a:ext cx="7139614" cy="5190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altLang="hu-HU" b="1" kern="0" dirty="0">
                <a:solidFill>
                  <a:schemeClr val="accent5">
                    <a:lumMod val="75000"/>
                  </a:schemeClr>
                </a:solidFill>
              </a:rPr>
              <a:t>Civil Society</a:t>
            </a:r>
            <a:r>
              <a:rPr lang="en-US" altLang="hu-HU" kern="0" dirty="0"/>
              <a:t> is derived from the Latin term </a:t>
            </a:r>
            <a:r>
              <a:rPr lang="en-US" altLang="hu-HU" i="1" kern="0" dirty="0" err="1"/>
              <a:t>societas</a:t>
            </a:r>
            <a:r>
              <a:rPr lang="en-US" altLang="hu-HU" i="1" kern="0" dirty="0"/>
              <a:t> </a:t>
            </a:r>
            <a:r>
              <a:rPr lang="en-US" altLang="hu-HU" i="1" kern="0" dirty="0" err="1"/>
              <a:t>civilis</a:t>
            </a:r>
            <a:r>
              <a:rPr lang="en-US" altLang="hu-HU" kern="0" dirty="0"/>
              <a:t>. </a:t>
            </a:r>
          </a:p>
          <a:p>
            <a:pPr algn="just">
              <a:defRPr/>
            </a:pPr>
            <a:r>
              <a:rPr lang="en-US" altLang="hu-HU" kern="0" dirty="0"/>
              <a:t>The term ‘</a:t>
            </a:r>
            <a:r>
              <a:rPr lang="hu-HU" altLang="hu-HU" kern="0" dirty="0"/>
              <a:t>’</a:t>
            </a:r>
            <a:r>
              <a:rPr lang="en-US" altLang="hu-HU" kern="0" dirty="0"/>
              <a:t>Civil </a:t>
            </a:r>
            <a:r>
              <a:rPr lang="en-US" altLang="hu-HU" kern="0" dirty="0" err="1"/>
              <a:t>Societ</a:t>
            </a:r>
            <a:r>
              <a:rPr lang="hu-HU" altLang="hu-HU" kern="0" dirty="0"/>
              <a:t>y”</a:t>
            </a:r>
            <a:r>
              <a:rPr lang="en-US" altLang="hu-HU" kern="0" dirty="0"/>
              <a:t> has different meanings.</a:t>
            </a:r>
          </a:p>
          <a:p>
            <a:pPr algn="just">
              <a:defRPr/>
            </a:pPr>
            <a:r>
              <a:rPr lang="en-US" altLang="hu-HU" kern="0" dirty="0"/>
              <a:t>From</a:t>
            </a:r>
            <a:r>
              <a:rPr lang="en-US" altLang="hu-HU" b="1" kern="0" dirty="0"/>
              <a:t> </a:t>
            </a:r>
            <a:r>
              <a:rPr lang="en-US" altLang="hu-HU" i="1" kern="0" dirty="0"/>
              <a:t>civitas </a:t>
            </a:r>
            <a:r>
              <a:rPr lang="en-US" altLang="hu-HU" i="1" kern="0" dirty="0" err="1"/>
              <a:t>sive</a:t>
            </a:r>
            <a:r>
              <a:rPr lang="en-US" altLang="hu-HU" i="1" kern="0" dirty="0"/>
              <a:t> </a:t>
            </a:r>
            <a:r>
              <a:rPr lang="en-US" altLang="hu-HU" i="1" kern="0" dirty="0" err="1"/>
              <a:t>societas</a:t>
            </a:r>
            <a:r>
              <a:rPr lang="en-US" altLang="hu-HU" i="1" kern="0" dirty="0"/>
              <a:t> </a:t>
            </a:r>
            <a:r>
              <a:rPr lang="en-US" altLang="hu-HU" i="1" kern="0" dirty="0" err="1"/>
              <a:t>civilis</a:t>
            </a:r>
            <a:r>
              <a:rPr lang="en-US" altLang="hu-HU" i="1" kern="0" dirty="0"/>
              <a:t> </a:t>
            </a:r>
            <a:r>
              <a:rPr lang="en-US" altLang="hu-HU" i="1" kern="0" dirty="0" err="1"/>
              <a:t>sive</a:t>
            </a:r>
            <a:r>
              <a:rPr lang="en-US" altLang="hu-HU" i="1" kern="0" dirty="0"/>
              <a:t> res publica </a:t>
            </a:r>
            <a:r>
              <a:rPr lang="en-US" altLang="hu-HU" kern="0" dirty="0"/>
              <a:t>(city-state or civil society or commonwealth)  to a  fashionable “catch-phrase”.</a:t>
            </a:r>
            <a:endParaRPr lang="hu-HU" dirty="0"/>
          </a:p>
        </p:txBody>
      </p:sp>
      <p:pic>
        <p:nvPicPr>
          <p:cNvPr id="2" name="Kép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5355" y="1390612"/>
            <a:ext cx="3726128" cy="3487018"/>
          </a:xfrm>
          <a:prstGeom prst="rect">
            <a:avLst/>
          </a:prstGeom>
        </p:spPr>
      </p:pic>
    </p:spTree>
    <p:extLst>
      <p:ext uri="{BB962C8B-B14F-4D97-AF65-F5344CB8AC3E}">
        <p14:creationId xmlns:p14="http://schemas.microsoft.com/office/powerpoint/2010/main" val="86963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0"/>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177834" y="300879"/>
            <a:ext cx="2012210" cy="485329"/>
          </a:xfrm>
        </p:spPr>
        <p:txBody>
          <a:bodyPr anchor="b">
            <a:normAutofit fontScale="90000"/>
          </a:bodyPr>
          <a:lstStyle/>
          <a:p>
            <a:r>
              <a:rPr lang="en-US" sz="2800" dirty="0">
                <a:solidFill>
                  <a:schemeClr val="bg1"/>
                </a:solidFill>
              </a:rPr>
              <a:t>Introduction</a:t>
            </a:r>
            <a:r>
              <a:rPr lang="hu-HU" sz="2800" dirty="0">
                <a:solidFill>
                  <a:schemeClr val="bg1"/>
                </a:solidFill>
              </a:rPr>
              <a:t> 3</a:t>
            </a:r>
            <a:endParaRPr lang="en-US" sz="2800" dirty="0">
              <a:solidFill>
                <a:schemeClr val="bg1"/>
              </a:solidFill>
            </a:endParaRPr>
          </a:p>
        </p:txBody>
      </p:sp>
      <p:pic>
        <p:nvPicPr>
          <p:cNvPr id="8" name="Obrázek 5">
            <a:extLst>
              <a:ext uri="{FF2B5EF4-FFF2-40B4-BE49-F238E27FC236}">
                <a16:creationId xmlns:a16="http://schemas.microsoft.com/office/drawing/2014/main" id="{DBDADF84-706A-4335-8DDF-8BAE13B5A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266" y="5953478"/>
            <a:ext cx="960217" cy="731312"/>
          </a:xfrm>
          <a:prstGeom prst="rect">
            <a:avLst/>
          </a:prstGeom>
        </p:spPr>
      </p:pic>
      <p:sp>
        <p:nvSpPr>
          <p:cNvPr id="9" name="Tartalom helye 2">
            <a:extLst>
              <a:ext uri="{FF2B5EF4-FFF2-40B4-BE49-F238E27FC236}">
                <a16:creationId xmlns:a16="http://schemas.microsoft.com/office/drawing/2014/main" id="{917F35DE-068B-D803-5FF3-EEBB68446A42}"/>
              </a:ext>
            </a:extLst>
          </p:cNvPr>
          <p:cNvSpPr txBox="1">
            <a:spLocks/>
          </p:cNvSpPr>
          <p:nvPr/>
        </p:nvSpPr>
        <p:spPr>
          <a:xfrm>
            <a:off x="280517" y="3909449"/>
            <a:ext cx="7139614" cy="277534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chemeClr val="accent5">
                    <a:lumMod val="75000"/>
                  </a:schemeClr>
                </a:solidFill>
              </a:rPr>
              <a:t>Civil society organizations play multiple roles</a:t>
            </a:r>
            <a:r>
              <a:rPr lang="hu-HU" b="1" dirty="0">
                <a:solidFill>
                  <a:schemeClr val="accent5">
                    <a:lumMod val="75000"/>
                  </a:schemeClr>
                </a:solidFill>
              </a:rPr>
              <a:t>.</a:t>
            </a:r>
            <a:r>
              <a:rPr lang="hu-HU" dirty="0"/>
              <a:t> </a:t>
            </a:r>
            <a:r>
              <a:rPr lang="hu-HU" dirty="0" err="1"/>
              <a:t>They</a:t>
            </a:r>
            <a:endParaRPr lang="hu-HU" dirty="0"/>
          </a:p>
          <a:p>
            <a:r>
              <a:rPr lang="hu-HU" dirty="0" err="1"/>
              <a:t>are</a:t>
            </a:r>
            <a:r>
              <a:rPr lang="hu-HU" dirty="0"/>
              <a:t> </a:t>
            </a:r>
            <a:r>
              <a:rPr lang="en-US" dirty="0"/>
              <a:t>important source of information for both citizens and government</a:t>
            </a:r>
            <a:r>
              <a:rPr lang="hu-HU" dirty="0"/>
              <a:t>,</a:t>
            </a:r>
          </a:p>
          <a:p>
            <a:r>
              <a:rPr lang="en-US" dirty="0"/>
              <a:t>monitor government policies and actions</a:t>
            </a:r>
            <a:r>
              <a:rPr lang="hu-HU" dirty="0"/>
              <a:t>, moreover</a:t>
            </a:r>
            <a:r>
              <a:rPr lang="en-US" dirty="0"/>
              <a:t> </a:t>
            </a:r>
            <a:r>
              <a:rPr lang="hu-HU" dirty="0" err="1"/>
              <a:t>keep</a:t>
            </a:r>
            <a:r>
              <a:rPr lang="en-US" dirty="0"/>
              <a:t> </a:t>
            </a:r>
            <a:r>
              <a:rPr lang="hu-HU" dirty="0" err="1"/>
              <a:t>the</a:t>
            </a:r>
            <a:r>
              <a:rPr lang="hu-HU" dirty="0"/>
              <a:t> </a:t>
            </a:r>
            <a:r>
              <a:rPr lang="en-US" dirty="0"/>
              <a:t>government accountable</a:t>
            </a:r>
            <a:r>
              <a:rPr lang="hu-HU" dirty="0"/>
              <a:t> (watchdog </a:t>
            </a:r>
            <a:r>
              <a:rPr lang="hu-HU" dirty="0" err="1"/>
              <a:t>function</a:t>
            </a:r>
            <a:r>
              <a:rPr lang="hu-HU" dirty="0"/>
              <a:t>),</a:t>
            </a:r>
          </a:p>
          <a:p>
            <a:r>
              <a:rPr lang="en-US" dirty="0"/>
              <a:t>engage in advocacy and offer alternative policies for government, the private sector, and other institutions</a:t>
            </a:r>
            <a:r>
              <a:rPr lang="hu-HU" dirty="0"/>
              <a:t>.</a:t>
            </a:r>
            <a:r>
              <a:rPr lang="en-GB" dirty="0"/>
              <a:t> </a:t>
            </a:r>
            <a:endParaRPr lang="hu-HU" dirty="0"/>
          </a:p>
          <a:p>
            <a:pPr marL="0" indent="0" algn="just">
              <a:buNone/>
            </a:pPr>
            <a:endParaRPr lang="hu-HU" dirty="0"/>
          </a:p>
        </p:txBody>
      </p:sp>
      <p:pic>
        <p:nvPicPr>
          <p:cNvPr id="10" name="Kép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387" y="1353257"/>
            <a:ext cx="6307096" cy="2005604"/>
          </a:xfrm>
          <a:prstGeom prst="rect">
            <a:avLst/>
          </a:prstGeom>
        </p:spPr>
      </p:pic>
      <p:sp>
        <p:nvSpPr>
          <p:cNvPr id="11" name="Szövegdoboz 10"/>
          <p:cNvSpPr txBox="1"/>
          <p:nvPr/>
        </p:nvSpPr>
        <p:spPr>
          <a:xfrm>
            <a:off x="280517" y="1353257"/>
            <a:ext cx="5707328" cy="2677656"/>
          </a:xfrm>
          <a:prstGeom prst="rect">
            <a:avLst/>
          </a:prstGeom>
          <a:noFill/>
        </p:spPr>
        <p:txBody>
          <a:bodyPr wrap="square" rtlCol="0">
            <a:spAutoFit/>
          </a:bodyPr>
          <a:lstStyle/>
          <a:p>
            <a:pPr algn="just"/>
            <a:r>
              <a:rPr lang="hu-HU" sz="2400" b="1" dirty="0">
                <a:solidFill>
                  <a:schemeClr val="accent5">
                    <a:lumMod val="75000"/>
                  </a:schemeClr>
                </a:solidFill>
              </a:rPr>
              <a:t>Civil </a:t>
            </a:r>
            <a:r>
              <a:rPr lang="hu-HU" sz="2400" b="1" dirty="0" err="1">
                <a:solidFill>
                  <a:schemeClr val="accent5">
                    <a:lumMod val="75000"/>
                  </a:schemeClr>
                </a:solidFill>
              </a:rPr>
              <a:t>sector’s</a:t>
            </a:r>
            <a:r>
              <a:rPr lang="hu-HU" sz="2400" b="1" dirty="0">
                <a:solidFill>
                  <a:schemeClr val="accent5">
                    <a:lumMod val="75000"/>
                  </a:schemeClr>
                </a:solidFill>
              </a:rPr>
              <a:t> </a:t>
            </a:r>
            <a:r>
              <a:rPr lang="hu-HU" sz="2400" b="1" dirty="0" err="1">
                <a:solidFill>
                  <a:schemeClr val="accent5">
                    <a:lumMod val="75000"/>
                  </a:schemeClr>
                </a:solidFill>
              </a:rPr>
              <a:t>tasks</a:t>
            </a:r>
            <a:endParaRPr lang="hu-HU" sz="2400" b="1" dirty="0">
              <a:solidFill>
                <a:schemeClr val="accent5">
                  <a:lumMod val="75000"/>
                </a:schemeClr>
              </a:solidFill>
            </a:endParaRPr>
          </a:p>
          <a:p>
            <a:pPr algn="just"/>
            <a:r>
              <a:rPr lang="en-GB" sz="2400" dirty="0"/>
              <a:t>In the 21st century, civil society </a:t>
            </a:r>
            <a:endParaRPr lang="hu-HU" sz="2400" dirty="0"/>
          </a:p>
          <a:p>
            <a:pPr algn="just"/>
            <a:r>
              <a:rPr lang="en-GB" sz="2400" dirty="0"/>
              <a:t>can still be considered</a:t>
            </a:r>
            <a:r>
              <a:rPr lang="hu-HU" sz="2400" dirty="0"/>
              <a:t>:</a:t>
            </a:r>
            <a:r>
              <a:rPr lang="en-GB" sz="2400" dirty="0"/>
              <a:t> </a:t>
            </a:r>
            <a:endParaRPr lang="hu-HU" sz="2400" dirty="0"/>
          </a:p>
          <a:p>
            <a:pPr marL="342900" indent="-342900" algn="just">
              <a:buFont typeface="Arial" panose="020B0604020202020204" pitchFamily="34" charset="0"/>
              <a:buChar char="•"/>
            </a:pPr>
            <a:r>
              <a:rPr lang="en-GB" sz="2400" dirty="0"/>
              <a:t>the immune system of society, </a:t>
            </a:r>
            <a:endParaRPr lang="hu-HU" sz="2400" dirty="0"/>
          </a:p>
          <a:p>
            <a:pPr marL="342900" indent="-342900" algn="just">
              <a:buFont typeface="Arial" panose="020B0604020202020204" pitchFamily="34" charset="0"/>
              <a:buChar char="•"/>
            </a:pPr>
            <a:r>
              <a:rPr lang="en-GB" sz="2400" dirty="0"/>
              <a:t>the moral compass of the state, and </a:t>
            </a:r>
            <a:endParaRPr lang="hu-HU" sz="2400" dirty="0"/>
          </a:p>
          <a:p>
            <a:pPr marL="342900" indent="-342900" algn="just">
              <a:buFont typeface="Arial" panose="020B0604020202020204" pitchFamily="34" charset="0"/>
              <a:buChar char="•"/>
            </a:pPr>
            <a:r>
              <a:rPr lang="en-GB" sz="2400" dirty="0"/>
              <a:t>the defender of the democratic system.</a:t>
            </a:r>
            <a:endParaRPr lang="hu-HU" sz="2400" dirty="0"/>
          </a:p>
          <a:p>
            <a:endParaRPr lang="hu-HU" sz="2400" dirty="0"/>
          </a:p>
        </p:txBody>
      </p:sp>
    </p:spTree>
    <p:extLst>
      <p:ext uri="{BB962C8B-B14F-4D97-AF65-F5344CB8AC3E}">
        <p14:creationId xmlns:p14="http://schemas.microsoft.com/office/powerpoint/2010/main" val="334491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0"/>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177834" y="300879"/>
            <a:ext cx="2012210" cy="485329"/>
          </a:xfrm>
        </p:spPr>
        <p:txBody>
          <a:bodyPr anchor="b">
            <a:normAutofit fontScale="90000"/>
          </a:bodyPr>
          <a:lstStyle/>
          <a:p>
            <a:r>
              <a:rPr lang="en-US" sz="2800" dirty="0">
                <a:solidFill>
                  <a:schemeClr val="bg1"/>
                </a:solidFill>
              </a:rPr>
              <a:t>Introduction</a:t>
            </a:r>
            <a:r>
              <a:rPr lang="hu-HU" sz="2800" dirty="0">
                <a:solidFill>
                  <a:schemeClr val="bg1"/>
                </a:solidFill>
              </a:rPr>
              <a:t> 4</a:t>
            </a:r>
            <a:endParaRPr lang="en-US" sz="2800" dirty="0">
              <a:solidFill>
                <a:schemeClr val="bg1"/>
              </a:solidFill>
            </a:endParaRPr>
          </a:p>
        </p:txBody>
      </p:sp>
      <p:pic>
        <p:nvPicPr>
          <p:cNvPr id="8" name="Obrázek 5">
            <a:extLst>
              <a:ext uri="{FF2B5EF4-FFF2-40B4-BE49-F238E27FC236}">
                <a16:creationId xmlns:a16="http://schemas.microsoft.com/office/drawing/2014/main" id="{DBDADF84-706A-4335-8DDF-8BAE13B5A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266" y="5953478"/>
            <a:ext cx="960217" cy="731312"/>
          </a:xfrm>
          <a:prstGeom prst="rect">
            <a:avLst/>
          </a:prstGeom>
        </p:spPr>
      </p:pic>
      <p:sp>
        <p:nvSpPr>
          <p:cNvPr id="9" name="Tartalom helye 2">
            <a:extLst>
              <a:ext uri="{FF2B5EF4-FFF2-40B4-BE49-F238E27FC236}">
                <a16:creationId xmlns:a16="http://schemas.microsoft.com/office/drawing/2014/main" id="{917F35DE-068B-D803-5FF3-EEBB68446A42}"/>
              </a:ext>
            </a:extLst>
          </p:cNvPr>
          <p:cNvSpPr txBox="1">
            <a:spLocks/>
          </p:cNvSpPr>
          <p:nvPr/>
        </p:nvSpPr>
        <p:spPr>
          <a:xfrm>
            <a:off x="280517" y="1366259"/>
            <a:ext cx="7139614" cy="519086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chemeClr val="accent5">
                    <a:lumMod val="75000"/>
                  </a:schemeClr>
                </a:solidFill>
              </a:rPr>
              <a:t>Civil society’s roles include:</a:t>
            </a:r>
            <a:r>
              <a:rPr lang="en-US" b="1" dirty="0">
                <a:solidFill>
                  <a:schemeClr val="tx2"/>
                </a:solidFill>
              </a:rPr>
              <a:t> </a:t>
            </a:r>
          </a:p>
          <a:p>
            <a:r>
              <a:rPr lang="en-US" dirty="0"/>
              <a:t>service provider (e.g. running primary schools and providing basic community health care services) </a:t>
            </a:r>
          </a:p>
          <a:p>
            <a:r>
              <a:rPr lang="en-US" dirty="0"/>
              <a:t>advocate/campaigner (e.g. lobbying governments or business on issues including indigenous rights or the environment) </a:t>
            </a:r>
          </a:p>
          <a:p>
            <a:r>
              <a:rPr lang="en-US" dirty="0"/>
              <a:t>watchdog (e.g. monitoring government compliance with human rights treaties) </a:t>
            </a:r>
          </a:p>
          <a:p>
            <a:r>
              <a:rPr lang="en-US" dirty="0"/>
              <a:t>building active citizenship (e.g. motivating civic engagement at the local level and engagement with local, regional and national governance) </a:t>
            </a:r>
          </a:p>
          <a:p>
            <a:r>
              <a:rPr lang="en-US" dirty="0"/>
              <a:t>participating in global regimes</a:t>
            </a:r>
          </a:p>
        </p:txBody>
      </p:sp>
      <p:pic>
        <p:nvPicPr>
          <p:cNvPr id="2" name="Kép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5355" y="1390612"/>
            <a:ext cx="3726128" cy="3487018"/>
          </a:xfrm>
          <a:prstGeom prst="rect">
            <a:avLst/>
          </a:prstGeom>
        </p:spPr>
      </p:pic>
    </p:spTree>
    <p:extLst>
      <p:ext uri="{BB962C8B-B14F-4D97-AF65-F5344CB8AC3E}">
        <p14:creationId xmlns:p14="http://schemas.microsoft.com/office/powerpoint/2010/main" val="94503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0"/>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177834" y="300879"/>
            <a:ext cx="2012210" cy="485329"/>
          </a:xfrm>
        </p:spPr>
        <p:txBody>
          <a:bodyPr anchor="b">
            <a:normAutofit fontScale="90000"/>
          </a:bodyPr>
          <a:lstStyle/>
          <a:p>
            <a:r>
              <a:rPr lang="en-US" sz="2800" dirty="0">
                <a:solidFill>
                  <a:schemeClr val="bg1"/>
                </a:solidFill>
              </a:rPr>
              <a:t>Introduction</a:t>
            </a:r>
            <a:r>
              <a:rPr lang="hu-HU" sz="2800" dirty="0">
                <a:solidFill>
                  <a:schemeClr val="bg1"/>
                </a:solidFill>
              </a:rPr>
              <a:t> 5</a:t>
            </a:r>
            <a:endParaRPr lang="en-US" sz="2800" dirty="0">
              <a:solidFill>
                <a:schemeClr val="bg1"/>
              </a:solidFill>
            </a:endParaRPr>
          </a:p>
        </p:txBody>
      </p:sp>
      <p:pic>
        <p:nvPicPr>
          <p:cNvPr id="8" name="Obrázek 5">
            <a:extLst>
              <a:ext uri="{FF2B5EF4-FFF2-40B4-BE49-F238E27FC236}">
                <a16:creationId xmlns:a16="http://schemas.microsoft.com/office/drawing/2014/main" id="{DBDADF84-706A-4335-8DDF-8BAE13B5A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266" y="5953478"/>
            <a:ext cx="960217" cy="731312"/>
          </a:xfrm>
          <a:prstGeom prst="rect">
            <a:avLst/>
          </a:prstGeom>
        </p:spPr>
      </p:pic>
      <p:sp>
        <p:nvSpPr>
          <p:cNvPr id="9" name="Tartalom helye 2">
            <a:extLst>
              <a:ext uri="{FF2B5EF4-FFF2-40B4-BE49-F238E27FC236}">
                <a16:creationId xmlns:a16="http://schemas.microsoft.com/office/drawing/2014/main" id="{917F35DE-068B-D803-5FF3-EEBB68446A42}"/>
              </a:ext>
            </a:extLst>
          </p:cNvPr>
          <p:cNvSpPr txBox="1">
            <a:spLocks/>
          </p:cNvSpPr>
          <p:nvPr/>
        </p:nvSpPr>
        <p:spPr>
          <a:xfrm>
            <a:off x="280517" y="1366259"/>
            <a:ext cx="7139614" cy="5190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chemeClr val="accent5">
                    <a:lumMod val="75000"/>
                  </a:schemeClr>
                </a:solidFill>
              </a:rPr>
              <a:t>Civil societies’ categories</a:t>
            </a:r>
            <a:r>
              <a:rPr lang="en-US" b="1" dirty="0">
                <a:solidFill>
                  <a:schemeClr val="tx2"/>
                </a:solidFill>
              </a:rPr>
              <a:t> </a:t>
            </a:r>
          </a:p>
          <a:p>
            <a:pPr>
              <a:defRPr/>
            </a:pPr>
            <a:r>
              <a:rPr lang="en-US" altLang="hu-HU" kern="0" dirty="0"/>
              <a:t>Lobby groups</a:t>
            </a:r>
          </a:p>
          <a:p>
            <a:pPr>
              <a:defRPr/>
            </a:pPr>
            <a:r>
              <a:rPr lang="en-US" altLang="hu-HU" kern="0" dirty="0"/>
              <a:t>political interest groups</a:t>
            </a:r>
          </a:p>
          <a:p>
            <a:pPr>
              <a:defRPr/>
            </a:pPr>
            <a:r>
              <a:rPr lang="en-US" altLang="hu-HU" kern="0" dirty="0"/>
              <a:t>special interest groups</a:t>
            </a:r>
          </a:p>
          <a:p>
            <a:pPr>
              <a:defRPr/>
            </a:pPr>
            <a:r>
              <a:rPr lang="en-US" altLang="hu-HU" kern="0" dirty="0"/>
              <a:t>voluntary associations</a:t>
            </a:r>
          </a:p>
          <a:p>
            <a:pPr>
              <a:defRPr/>
            </a:pPr>
            <a:r>
              <a:rPr lang="en-US" altLang="hu-HU" kern="0" dirty="0"/>
              <a:t>pressure groups</a:t>
            </a:r>
          </a:p>
          <a:p>
            <a:pPr>
              <a:defRPr/>
            </a:pPr>
            <a:r>
              <a:rPr lang="en-US" altLang="hu-HU" kern="0" dirty="0" err="1"/>
              <a:t>organised</a:t>
            </a:r>
            <a:r>
              <a:rPr lang="en-US" altLang="hu-HU" kern="0" dirty="0"/>
              <a:t> interest groups</a:t>
            </a:r>
          </a:p>
          <a:p>
            <a:pPr>
              <a:defRPr/>
            </a:pPr>
            <a:r>
              <a:rPr lang="en-US" altLang="hu-HU" kern="0" dirty="0"/>
              <a:t>non-governmental organizations</a:t>
            </a:r>
          </a:p>
          <a:p>
            <a:pPr>
              <a:defRPr/>
            </a:pPr>
            <a:r>
              <a:rPr lang="en-US" altLang="hu-HU" kern="0" dirty="0"/>
              <a:t>non-profit organizations</a:t>
            </a:r>
          </a:p>
          <a:p>
            <a:pPr>
              <a:defRPr/>
            </a:pPr>
            <a:r>
              <a:rPr lang="en-US" altLang="hu-HU" kern="0" dirty="0"/>
              <a:t>policy networks</a:t>
            </a:r>
          </a:p>
        </p:txBody>
      </p:sp>
      <p:pic>
        <p:nvPicPr>
          <p:cNvPr id="3" name="Kép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5110" y="1305975"/>
            <a:ext cx="6222590" cy="4557948"/>
          </a:xfrm>
          <a:prstGeom prst="rect">
            <a:avLst/>
          </a:prstGeom>
        </p:spPr>
      </p:pic>
      <p:sp>
        <p:nvSpPr>
          <p:cNvPr id="10" name="Szövegdoboz 9">
            <a:extLst>
              <a:ext uri="{FF2B5EF4-FFF2-40B4-BE49-F238E27FC236}">
                <a16:creationId xmlns:a16="http://schemas.microsoft.com/office/drawing/2014/main" id="{281330DA-DF7A-07B4-7923-AB58B9BD51E9}"/>
              </a:ext>
            </a:extLst>
          </p:cNvPr>
          <p:cNvSpPr txBox="1"/>
          <p:nvPr/>
        </p:nvSpPr>
        <p:spPr>
          <a:xfrm>
            <a:off x="7902059" y="5795206"/>
            <a:ext cx="2575755" cy="738664"/>
          </a:xfrm>
          <a:prstGeom prst="rect">
            <a:avLst/>
          </a:prstGeom>
          <a:noFill/>
        </p:spPr>
        <p:txBody>
          <a:bodyPr wrap="square">
            <a:spAutoFit/>
          </a:bodyPr>
          <a:lstStyle/>
          <a:p>
            <a:r>
              <a:rPr lang="hu-HU" sz="1400" dirty="0" err="1"/>
              <a:t>Source</a:t>
            </a:r>
            <a:r>
              <a:rPr lang="hu-HU" sz="1400" dirty="0"/>
              <a:t>: https://corpbiz.io/learning/civil-society-and-ngos/</a:t>
            </a:r>
          </a:p>
        </p:txBody>
      </p:sp>
    </p:spTree>
    <p:extLst>
      <p:ext uri="{BB962C8B-B14F-4D97-AF65-F5344CB8AC3E}">
        <p14:creationId xmlns:p14="http://schemas.microsoft.com/office/powerpoint/2010/main" val="210133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9C5E9974-9CE5-12CE-B080-171262C8E667}"/>
              </a:ext>
            </a:extLst>
          </p:cNvPr>
          <p:cNvSpPr/>
          <p:nvPr/>
        </p:nvSpPr>
        <p:spPr>
          <a:xfrm>
            <a:off x="0" y="0"/>
            <a:ext cx="12192000" cy="1096436"/>
          </a:xfrm>
          <a:prstGeom prst="rect">
            <a:avLst/>
          </a:pr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A képen szöveg látható&#10;&#10;Automatikusan generált leírás">
            <a:extLst>
              <a:ext uri="{FF2B5EF4-FFF2-40B4-BE49-F238E27FC236}">
                <a16:creationId xmlns:a16="http://schemas.microsoft.com/office/drawing/2014/main" id="{B4A06AFE-F1CB-4A6F-F04B-C4BC6830A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143" y="92357"/>
            <a:ext cx="3410855" cy="899018"/>
          </a:xfrm>
          <a:prstGeom prst="rect">
            <a:avLst/>
          </a:prstGeom>
        </p:spPr>
      </p:pic>
      <p:sp>
        <p:nvSpPr>
          <p:cNvPr id="7" name="Cím 1">
            <a:extLst>
              <a:ext uri="{FF2B5EF4-FFF2-40B4-BE49-F238E27FC236}">
                <a16:creationId xmlns:a16="http://schemas.microsoft.com/office/drawing/2014/main" id="{F737E8DD-CB45-17B1-C2C6-4E38F9BDA87F}"/>
              </a:ext>
            </a:extLst>
          </p:cNvPr>
          <p:cNvSpPr>
            <a:spLocks noGrp="1"/>
          </p:cNvSpPr>
          <p:nvPr>
            <p:ph type="title"/>
          </p:nvPr>
        </p:nvSpPr>
        <p:spPr>
          <a:xfrm>
            <a:off x="177834" y="300879"/>
            <a:ext cx="7627846" cy="485329"/>
          </a:xfrm>
        </p:spPr>
        <p:txBody>
          <a:bodyPr anchor="b">
            <a:normAutofit/>
          </a:bodyPr>
          <a:lstStyle/>
          <a:p>
            <a:r>
              <a:rPr lang="hu-HU" sz="2800" dirty="0" err="1">
                <a:solidFill>
                  <a:schemeClr val="bg1"/>
                </a:solidFill>
              </a:rPr>
              <a:t>Inclusion</a:t>
            </a:r>
            <a:r>
              <a:rPr lang="hu-HU" sz="2800" dirty="0">
                <a:solidFill>
                  <a:schemeClr val="bg1"/>
                </a:solidFill>
              </a:rPr>
              <a:t> 1</a:t>
            </a:r>
            <a:endParaRPr lang="en-US" sz="2800" dirty="0">
              <a:solidFill>
                <a:schemeClr val="bg1"/>
              </a:solidFill>
            </a:endParaRPr>
          </a:p>
        </p:txBody>
      </p:sp>
      <p:pic>
        <p:nvPicPr>
          <p:cNvPr id="8" name="Obrázek 5">
            <a:extLst>
              <a:ext uri="{FF2B5EF4-FFF2-40B4-BE49-F238E27FC236}">
                <a16:creationId xmlns:a16="http://schemas.microsoft.com/office/drawing/2014/main" id="{DBDADF84-706A-4335-8DDF-8BAE13B5A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266" y="5953478"/>
            <a:ext cx="960217" cy="731312"/>
          </a:xfrm>
          <a:prstGeom prst="rect">
            <a:avLst/>
          </a:prstGeom>
        </p:spPr>
      </p:pic>
      <p:sp>
        <p:nvSpPr>
          <p:cNvPr id="9" name="Tartalom helye 2">
            <a:extLst>
              <a:ext uri="{FF2B5EF4-FFF2-40B4-BE49-F238E27FC236}">
                <a16:creationId xmlns:a16="http://schemas.microsoft.com/office/drawing/2014/main" id="{917F35DE-068B-D803-5FF3-EEBB68446A42}"/>
              </a:ext>
            </a:extLst>
          </p:cNvPr>
          <p:cNvSpPr txBox="1">
            <a:spLocks/>
          </p:cNvSpPr>
          <p:nvPr/>
        </p:nvSpPr>
        <p:spPr>
          <a:xfrm>
            <a:off x="280517" y="1366259"/>
            <a:ext cx="7139614" cy="5190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act of including someone or something as part of a group, list, or a person or thing that is included.</a:t>
            </a:r>
            <a:endParaRPr lang="hu-HU" dirty="0"/>
          </a:p>
        </p:txBody>
      </p:sp>
      <p:sp>
        <p:nvSpPr>
          <p:cNvPr id="3" name="Szövegdoboz 2">
            <a:extLst>
              <a:ext uri="{FF2B5EF4-FFF2-40B4-BE49-F238E27FC236}">
                <a16:creationId xmlns:a16="http://schemas.microsoft.com/office/drawing/2014/main" id="{281330DA-DF7A-07B4-7923-AB58B9BD51E9}"/>
              </a:ext>
            </a:extLst>
          </p:cNvPr>
          <p:cNvSpPr txBox="1"/>
          <p:nvPr/>
        </p:nvSpPr>
        <p:spPr>
          <a:xfrm>
            <a:off x="9335728" y="4385010"/>
            <a:ext cx="2575755" cy="1384995"/>
          </a:xfrm>
          <a:prstGeom prst="rect">
            <a:avLst/>
          </a:prstGeom>
          <a:noFill/>
        </p:spPr>
        <p:txBody>
          <a:bodyPr wrap="square">
            <a:spAutoFit/>
          </a:bodyPr>
          <a:lstStyle/>
          <a:p>
            <a:r>
              <a:rPr lang="hu-HU" sz="1400" dirty="0" err="1"/>
              <a:t>Source</a:t>
            </a:r>
            <a:r>
              <a:rPr lang="hu-HU" sz="1400" dirty="0"/>
              <a:t>: https://www.channelfutures.com/diversity-inclusion/stop-paying-lip-service-exertis-reveals-plan-for-greater-diversity-and-inclusion</a:t>
            </a:r>
          </a:p>
        </p:txBody>
      </p:sp>
      <p:pic>
        <p:nvPicPr>
          <p:cNvPr id="2" name="Kép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18" y="2696942"/>
            <a:ext cx="8353425" cy="4114800"/>
          </a:xfrm>
          <a:prstGeom prst="rect">
            <a:avLst/>
          </a:prstGeom>
        </p:spPr>
      </p:pic>
    </p:spTree>
    <p:extLst>
      <p:ext uri="{BB962C8B-B14F-4D97-AF65-F5344CB8AC3E}">
        <p14:creationId xmlns:p14="http://schemas.microsoft.com/office/powerpoint/2010/main" val="242179100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47E2BE0-5A40-4646-8C0D-1385E7303F76}">
  <we:reference id="22ff87a5-132f-4d52-9e97-94d888e4dd91" version="3.1.0.0" store="EXCatalog" storeType="EXCatalog"/>
  <we:alternateReferences>
    <we:reference id="WA104380050" version="3.1.0.0" store="hu-HU"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um" ma:contentTypeID="0x010100BF068FD840069F409EAA748F299C5A83" ma:contentTypeVersion="8" ma:contentTypeDescription="Új dokumentum létrehozása." ma:contentTypeScope="" ma:versionID="9825103bed5063b3cb7fd83b0fddf998">
  <xsd:schema xmlns:xsd="http://www.w3.org/2001/XMLSchema" xmlns:xs="http://www.w3.org/2001/XMLSchema" xmlns:p="http://schemas.microsoft.com/office/2006/metadata/properties" xmlns:ns2="84bf74ff-84e1-4c67-84fe-bbdd44e5fb05" xmlns:ns3="4a5d4700-7a79-4bc7-a626-19cebd473c95" targetNamespace="http://schemas.microsoft.com/office/2006/metadata/properties" ma:root="true" ma:fieldsID="a1eb743c9210924a54fc951aa76cd749" ns2:_="" ns3:_="">
    <xsd:import namespace="84bf74ff-84e1-4c67-84fe-bbdd44e5fb05"/>
    <xsd:import namespace="4a5d4700-7a79-4bc7-a626-19cebd473c9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bf74ff-84e1-4c67-84fe-bbdd44e5fb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épcímkék" ma:readOnly="false" ma:fieldId="{5cf76f15-5ced-4ddc-b409-7134ff3c332f}" ma:taxonomyMulti="true" ma:sspId="c5924412-c5b0-41bf-b9da-348a75561e2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d4700-7a79-4bc7-a626-19cebd473c9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9d3e2d-54b3-4b40-8efb-ee51a128a835}" ma:internalName="TaxCatchAll" ma:showField="CatchAllData" ma:web="4a5d4700-7a79-4bc7-a626-19cebd473c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bf74ff-84e1-4c67-84fe-bbdd44e5fb05">
      <Terms xmlns="http://schemas.microsoft.com/office/infopath/2007/PartnerControls"/>
    </lcf76f155ced4ddcb4097134ff3c332f>
    <TaxCatchAll xmlns="4a5d4700-7a79-4bc7-a626-19cebd473c95" xsi:nil="true"/>
  </documentManagement>
</p:properties>
</file>

<file path=customXml/itemProps1.xml><?xml version="1.0" encoding="utf-8"?>
<ds:datastoreItem xmlns:ds="http://schemas.openxmlformats.org/officeDocument/2006/customXml" ds:itemID="{290745DB-1176-4B14-BCC9-CB77953EC96E}">
  <ds:schemaRefs>
    <ds:schemaRef ds:uri="http://schemas.microsoft.com/sharepoint/v3/contenttype/forms"/>
  </ds:schemaRefs>
</ds:datastoreItem>
</file>

<file path=customXml/itemProps2.xml><?xml version="1.0" encoding="utf-8"?>
<ds:datastoreItem xmlns:ds="http://schemas.openxmlformats.org/officeDocument/2006/customXml" ds:itemID="{4C452112-C146-4475-9747-317456337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bf74ff-84e1-4c67-84fe-bbdd44e5fb05"/>
    <ds:schemaRef ds:uri="4a5d4700-7a79-4bc7-a626-19cebd473c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6A399F-C353-447E-BDAC-DF0863465A2E}">
  <ds:schemaRefs>
    <ds:schemaRef ds:uri="http://schemas.microsoft.com/office/2006/metadata/properties"/>
    <ds:schemaRef ds:uri="http://schemas.microsoft.com/office/infopath/2007/PartnerControls"/>
    <ds:schemaRef ds:uri="84bf74ff-84e1-4c67-84fe-bbdd44e5fb05"/>
    <ds:schemaRef ds:uri="4a5d4700-7a79-4bc7-a626-19cebd473c95"/>
  </ds:schemaRefs>
</ds:datastoreItem>
</file>

<file path=docProps/app.xml><?xml version="1.0" encoding="utf-8"?>
<Properties xmlns="http://schemas.openxmlformats.org/officeDocument/2006/extended-properties" xmlns:vt="http://schemas.openxmlformats.org/officeDocument/2006/docPropsVTypes">
  <TotalTime>1750</TotalTime>
  <Words>2490</Words>
  <Application>Microsoft Office PowerPoint</Application>
  <PresentationFormat>Szélesvásznú</PresentationFormat>
  <Paragraphs>220</Paragraphs>
  <Slides>18</Slides>
  <Notes>1</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18</vt:i4>
      </vt:variant>
    </vt:vector>
  </HeadingPairs>
  <TitlesOfParts>
    <vt:vector size="25" baseType="lpstr">
      <vt:lpstr>Arial</vt:lpstr>
      <vt:lpstr>Calibri</vt:lpstr>
      <vt:lpstr>Calibri Light</vt:lpstr>
      <vt:lpstr>Times New Roman</vt:lpstr>
      <vt:lpstr>Verdana</vt:lpstr>
      <vt:lpstr>Wingdings</vt:lpstr>
      <vt:lpstr>Motiv Office</vt:lpstr>
      <vt:lpstr>PowerPoint-bemutató</vt:lpstr>
      <vt:lpstr>PowerPoint-bemutató</vt:lpstr>
      <vt:lpstr>PowerPoint-bemutató</vt:lpstr>
      <vt:lpstr>Introduction 1</vt:lpstr>
      <vt:lpstr>Introduction 2</vt:lpstr>
      <vt:lpstr>Introduction 3</vt:lpstr>
      <vt:lpstr>Introduction 4</vt:lpstr>
      <vt:lpstr>Introduction 5</vt:lpstr>
      <vt:lpstr>Inclusion 1</vt:lpstr>
      <vt:lpstr>Inclusion 2</vt:lpstr>
      <vt:lpstr>Civil Society</vt:lpstr>
      <vt:lpstr>Global Civil Society 1</vt:lpstr>
      <vt:lpstr>Global Civil Society 2</vt:lpstr>
      <vt:lpstr>Global Civil Society 3</vt:lpstr>
      <vt:lpstr>Global Civil Society 4</vt:lpstr>
      <vt:lpstr>Global Civil Society 5 – The 2030 AGENDA / SDGs</vt:lpstr>
      <vt:lpstr>Bibliography</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KAA</dc:creator>
  <cp:lastModifiedBy>Sovány-Glück Csilla</cp:lastModifiedBy>
  <cp:revision>60</cp:revision>
  <dcterms:created xsi:type="dcterms:W3CDTF">2021-09-19T12:57:48Z</dcterms:created>
  <dcterms:modified xsi:type="dcterms:W3CDTF">2023-06-06T13:16:07Z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0x010100BF068FD840069F409EAA748F299C5A83</vt:lpwstr>
  </property>
</Properties>
</file>