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ppt/webextensions/taskpanes.xml" ContentType="application/vnd.ms-office.webextensiontaskpanes+xml"/>
  <Override PartName="/ppt/webextensions/webextension1.xml" ContentType="application/vnd.ms-office.webextens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thumbnail" Target="docProps/thumbnail.jpeg"/><Relationship Id="rId2" Type="http://schemas.openxmlformats.org/officeDocument/2006/relationships/officeDocument" Target="ppt/presentation.xml"/><Relationship Id="rId1" Type="http://schemas.microsoft.com/office/2011/relationships/webextensiontaskpanes" Target="ppt/webextensions/taskpanes.xml"/><Relationship Id="rId6" Type="http://schemas.openxmlformats.org/officeDocument/2006/relationships/custom-properties" Target="docProps/custom.xml"/><Relationship Id="rId5" Type="http://schemas.openxmlformats.org/officeDocument/2006/relationships/extended-properties" Target="docProps/app.xml"/><Relationship Id="rId4"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5"/>
  </p:notesMasterIdLst>
  <p:sldIdLst>
    <p:sldId id="257" r:id="rId5"/>
    <p:sldId id="256" r:id="rId6"/>
    <p:sldId id="307" r:id="rId7"/>
    <p:sldId id="274" r:id="rId8"/>
    <p:sldId id="293" r:id="rId9"/>
    <p:sldId id="298" r:id="rId10"/>
    <p:sldId id="294" r:id="rId11"/>
    <p:sldId id="297" r:id="rId12"/>
    <p:sldId id="296" r:id="rId13"/>
    <p:sldId id="301" r:id="rId14"/>
    <p:sldId id="300" r:id="rId15"/>
    <p:sldId id="299" r:id="rId16"/>
    <p:sldId id="302" r:id="rId17"/>
    <p:sldId id="303" r:id="rId18"/>
    <p:sldId id="304" r:id="rId19"/>
    <p:sldId id="295" r:id="rId20"/>
    <p:sldId id="305" r:id="rId21"/>
    <p:sldId id="306" r:id="rId22"/>
    <p:sldId id="291" r:id="rId23"/>
    <p:sldId id="292" r:id="rId24"/>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83" autoAdjust="0"/>
    <p:restoredTop sz="94713"/>
  </p:normalViewPr>
  <p:slideViewPr>
    <p:cSldViewPr snapToGrid="0">
      <p:cViewPr varScale="1">
        <p:scale>
          <a:sx n="79" d="100"/>
          <a:sy n="79" d="100"/>
        </p:scale>
        <p:origin x="43" y="67"/>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AFA0708-5259-4F58-A74E-8C0DAFB73A16}" type="datetimeFigureOut">
              <a:rPr lang="cs-CZ" smtClean="0"/>
              <a:t>06.04.2023</a:t>
            </a:fld>
            <a:endParaRPr lang="cs-CZ"/>
          </a:p>
        </p:txBody>
      </p:sp>
      <p:sp>
        <p:nvSpPr>
          <p:cNvPr id="4" name="Zástupný symbol pro obrázek snímk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3DF014D-954B-4946-B7B3-D5F5F861EF8F}" type="slidenum">
              <a:rPr lang="cs-CZ" smtClean="0"/>
              <a:t>‹#›</a:t>
            </a:fld>
            <a:endParaRPr lang="cs-CZ"/>
          </a:p>
        </p:txBody>
      </p:sp>
    </p:spTree>
    <p:extLst>
      <p:ext uri="{BB962C8B-B14F-4D97-AF65-F5344CB8AC3E}">
        <p14:creationId xmlns:p14="http://schemas.microsoft.com/office/powerpoint/2010/main" val="23789752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hu-HU" dirty="0"/>
          </a:p>
        </p:txBody>
      </p:sp>
      <p:sp>
        <p:nvSpPr>
          <p:cNvPr id="4" name="Dia számának helye 3"/>
          <p:cNvSpPr>
            <a:spLocks noGrp="1"/>
          </p:cNvSpPr>
          <p:nvPr>
            <p:ph type="sldNum" sz="quarter" idx="5"/>
          </p:nvPr>
        </p:nvSpPr>
        <p:spPr/>
        <p:txBody>
          <a:bodyPr/>
          <a:lstStyle/>
          <a:p>
            <a:fld id="{93DF014D-954B-4946-B7B3-D5F5F861EF8F}" type="slidenum">
              <a:rPr lang="cs-CZ" smtClean="0"/>
              <a:t>19</a:t>
            </a:fld>
            <a:endParaRPr lang="cs-CZ"/>
          </a:p>
        </p:txBody>
      </p:sp>
    </p:spTree>
    <p:extLst>
      <p:ext uri="{BB962C8B-B14F-4D97-AF65-F5344CB8AC3E}">
        <p14:creationId xmlns:p14="http://schemas.microsoft.com/office/powerpoint/2010/main" val="42942825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p:cNvSpPr>
            <a:spLocks noGrp="1"/>
          </p:cNvSpPr>
          <p:nvPr>
            <p:ph type="dt" sz="half" idx="10"/>
          </p:nvPr>
        </p:nvSpPr>
        <p:spPr/>
        <p:txBody>
          <a:bodyPr/>
          <a:lstStyle/>
          <a:p>
            <a:fld id="{F5486D9F-5F6D-47DF-8432-4A601BBFF374}" type="datetime1">
              <a:rPr lang="cs-CZ" smtClean="0"/>
              <a:t>06.04.2023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00E795F4-960D-43BB-AA15-8BE117F708EA}" type="slidenum">
              <a:rPr lang="cs-CZ" smtClean="0"/>
              <a:t>‹#›</a:t>
            </a:fld>
            <a:endParaRPr lang="cs-CZ"/>
          </a:p>
        </p:txBody>
      </p:sp>
    </p:spTree>
    <p:extLst>
      <p:ext uri="{BB962C8B-B14F-4D97-AF65-F5344CB8AC3E}">
        <p14:creationId xmlns:p14="http://schemas.microsoft.com/office/powerpoint/2010/main" val="32928088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svislý text 2"/>
          <p:cNvSpPr>
            <a:spLocks noGrp="1"/>
          </p:cNvSpPr>
          <p:nvPr>
            <p:ph type="body" orient="vert" idx="1"/>
          </p:nvPr>
        </p:nvSpPr>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8A244FEC-FA98-4737-B7B9-40BD9212C7A9}" type="datetime1">
              <a:rPr lang="cs-CZ" smtClean="0"/>
              <a:t>06.04.2023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00E795F4-960D-43BB-AA15-8BE117F708EA}" type="slidenum">
              <a:rPr lang="cs-CZ" smtClean="0"/>
              <a:t>‹#›</a:t>
            </a:fld>
            <a:endParaRPr lang="cs-CZ"/>
          </a:p>
        </p:txBody>
      </p:sp>
    </p:spTree>
    <p:extLst>
      <p:ext uri="{BB962C8B-B14F-4D97-AF65-F5344CB8AC3E}">
        <p14:creationId xmlns:p14="http://schemas.microsoft.com/office/powerpoint/2010/main" val="6356405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p:cNvSpPr>
            <a:spLocks noGrp="1"/>
          </p:cNvSpPr>
          <p:nvPr>
            <p:ph type="body" orient="vert" idx="1"/>
          </p:nvPr>
        </p:nvSpPr>
        <p:spPr>
          <a:xfrm>
            <a:off x="838200" y="365125"/>
            <a:ext cx="7734300" cy="5811838"/>
          </a:xfrm>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75B4EE2B-81EA-4FFD-90B7-2DD928CBACF0}" type="datetime1">
              <a:rPr lang="cs-CZ" smtClean="0"/>
              <a:t>06.04.2023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00E795F4-960D-43BB-AA15-8BE117F708EA}" type="slidenum">
              <a:rPr lang="cs-CZ" smtClean="0"/>
              <a:t>‹#›</a:t>
            </a:fld>
            <a:endParaRPr lang="cs-CZ"/>
          </a:p>
        </p:txBody>
      </p:sp>
    </p:spTree>
    <p:extLst>
      <p:ext uri="{BB962C8B-B14F-4D97-AF65-F5344CB8AC3E}">
        <p14:creationId xmlns:p14="http://schemas.microsoft.com/office/powerpoint/2010/main" val="387097051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4/6/2023</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extLst>
      <p:ext uri="{BB962C8B-B14F-4D97-AF65-F5344CB8AC3E}">
        <p14:creationId xmlns:p14="http://schemas.microsoft.com/office/powerpoint/2010/main" val="3970143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D3A8A7A2-FD26-45B7-BC3A-98D37A2CE81C}" type="datetime1">
              <a:rPr lang="cs-CZ" smtClean="0"/>
              <a:t>06.04.2023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00E795F4-960D-43BB-AA15-8BE117F708EA}" type="slidenum">
              <a:rPr lang="cs-CZ" smtClean="0"/>
              <a:t>‹#›</a:t>
            </a:fld>
            <a:endParaRPr lang="cs-CZ"/>
          </a:p>
        </p:txBody>
      </p:sp>
    </p:spTree>
    <p:extLst>
      <p:ext uri="{BB962C8B-B14F-4D97-AF65-F5344CB8AC3E}">
        <p14:creationId xmlns:p14="http://schemas.microsoft.com/office/powerpoint/2010/main" val="10585284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symbol pro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Upravte styly předlohy textu.</a:t>
            </a:r>
          </a:p>
        </p:txBody>
      </p:sp>
      <p:sp>
        <p:nvSpPr>
          <p:cNvPr id="4" name="Zástupný symbol pro datum 3"/>
          <p:cNvSpPr>
            <a:spLocks noGrp="1"/>
          </p:cNvSpPr>
          <p:nvPr>
            <p:ph type="dt" sz="half" idx="10"/>
          </p:nvPr>
        </p:nvSpPr>
        <p:spPr/>
        <p:txBody>
          <a:bodyPr/>
          <a:lstStyle/>
          <a:p>
            <a:fld id="{F56C7167-73EA-4E82-B1A6-96212081AEA2}" type="datetime1">
              <a:rPr lang="cs-CZ" smtClean="0"/>
              <a:t>06.04.2023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00E795F4-960D-43BB-AA15-8BE117F708EA}" type="slidenum">
              <a:rPr lang="cs-CZ" smtClean="0"/>
              <a:t>‹#›</a:t>
            </a:fld>
            <a:endParaRPr lang="cs-CZ"/>
          </a:p>
        </p:txBody>
      </p:sp>
    </p:spTree>
    <p:extLst>
      <p:ext uri="{BB962C8B-B14F-4D97-AF65-F5344CB8AC3E}">
        <p14:creationId xmlns:p14="http://schemas.microsoft.com/office/powerpoint/2010/main" val="15012576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sz="half" idx="1"/>
          </p:nvPr>
        </p:nvSpPr>
        <p:spPr>
          <a:xfrm>
            <a:off x="838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6172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0"/>
          </p:nvPr>
        </p:nvSpPr>
        <p:spPr/>
        <p:txBody>
          <a:bodyPr/>
          <a:lstStyle/>
          <a:p>
            <a:fld id="{E0D8AA6C-1ABF-40DC-B443-9F975A41C093}" type="datetime1">
              <a:rPr lang="cs-CZ" smtClean="0"/>
              <a:t>06.04.2023</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00E795F4-960D-43BB-AA15-8BE117F708EA}" type="slidenum">
              <a:rPr lang="cs-CZ" smtClean="0"/>
              <a:t>‹#›</a:t>
            </a:fld>
            <a:endParaRPr lang="cs-CZ"/>
          </a:p>
        </p:txBody>
      </p:sp>
    </p:spTree>
    <p:extLst>
      <p:ext uri="{BB962C8B-B14F-4D97-AF65-F5344CB8AC3E}">
        <p14:creationId xmlns:p14="http://schemas.microsoft.com/office/powerpoint/2010/main" val="29184373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5"/>
            <a:ext cx="10515600" cy="1325563"/>
          </a:xfrm>
        </p:spPr>
        <p:txBody>
          <a:bodyPr/>
          <a:lstStyle/>
          <a:p>
            <a:r>
              <a:rPr lang="cs-CZ"/>
              <a:t>Kliknutím lze upravit styl.</a:t>
            </a:r>
          </a:p>
        </p:txBody>
      </p:sp>
      <p:sp>
        <p:nvSpPr>
          <p:cNvPr id="3" name="Zástupný symbol pro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4" name="Zástupný symbol pro obsah 3"/>
          <p:cNvSpPr>
            <a:spLocks noGrp="1"/>
          </p:cNvSpPr>
          <p:nvPr>
            <p:ph sz="half" idx="2"/>
          </p:nvPr>
        </p:nvSpPr>
        <p:spPr>
          <a:xfrm>
            <a:off x="839788" y="2505075"/>
            <a:ext cx="5157787"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6" name="Zástupný symbol pro obsah 5"/>
          <p:cNvSpPr>
            <a:spLocks noGrp="1"/>
          </p:cNvSpPr>
          <p:nvPr>
            <p:ph sz="quarter" idx="4"/>
          </p:nvPr>
        </p:nvSpPr>
        <p:spPr>
          <a:xfrm>
            <a:off x="6172200" y="2505075"/>
            <a:ext cx="5183188"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p:cNvSpPr>
            <a:spLocks noGrp="1"/>
          </p:cNvSpPr>
          <p:nvPr>
            <p:ph type="dt" sz="half" idx="10"/>
          </p:nvPr>
        </p:nvSpPr>
        <p:spPr/>
        <p:txBody>
          <a:bodyPr/>
          <a:lstStyle/>
          <a:p>
            <a:fld id="{66517637-1086-4511-8B7B-4C92E8A528B8}" type="datetime1">
              <a:rPr lang="cs-CZ" smtClean="0"/>
              <a:t>06.04.2023</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00E795F4-960D-43BB-AA15-8BE117F708EA}" type="slidenum">
              <a:rPr lang="cs-CZ" smtClean="0"/>
              <a:t>‹#›</a:t>
            </a:fld>
            <a:endParaRPr lang="cs-CZ"/>
          </a:p>
        </p:txBody>
      </p:sp>
    </p:spTree>
    <p:extLst>
      <p:ext uri="{BB962C8B-B14F-4D97-AF65-F5344CB8AC3E}">
        <p14:creationId xmlns:p14="http://schemas.microsoft.com/office/powerpoint/2010/main" val="3117885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datum 2"/>
          <p:cNvSpPr>
            <a:spLocks noGrp="1"/>
          </p:cNvSpPr>
          <p:nvPr>
            <p:ph type="dt" sz="half" idx="10"/>
          </p:nvPr>
        </p:nvSpPr>
        <p:spPr/>
        <p:txBody>
          <a:bodyPr/>
          <a:lstStyle/>
          <a:p>
            <a:fld id="{DC52FB50-9432-41CF-948E-8689EE13C3D3}" type="datetime1">
              <a:rPr lang="cs-CZ" smtClean="0"/>
              <a:t>06.04.2023</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00E795F4-960D-43BB-AA15-8BE117F708EA}" type="slidenum">
              <a:rPr lang="cs-CZ" smtClean="0"/>
              <a:t>‹#›</a:t>
            </a:fld>
            <a:endParaRPr lang="cs-CZ"/>
          </a:p>
        </p:txBody>
      </p:sp>
    </p:spTree>
    <p:extLst>
      <p:ext uri="{BB962C8B-B14F-4D97-AF65-F5344CB8AC3E}">
        <p14:creationId xmlns:p14="http://schemas.microsoft.com/office/powerpoint/2010/main" val="9902222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2E096265-1E95-450E-802C-57D20B12575E}" type="datetime1">
              <a:rPr lang="cs-CZ" smtClean="0"/>
              <a:t>06.04.2023</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00E795F4-960D-43BB-AA15-8BE117F708EA}" type="slidenum">
              <a:rPr lang="cs-CZ" smtClean="0"/>
              <a:t>‹#›</a:t>
            </a:fld>
            <a:endParaRPr lang="cs-CZ"/>
          </a:p>
        </p:txBody>
      </p:sp>
    </p:spTree>
    <p:extLst>
      <p:ext uri="{BB962C8B-B14F-4D97-AF65-F5344CB8AC3E}">
        <p14:creationId xmlns:p14="http://schemas.microsoft.com/office/powerpoint/2010/main" val="5050894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sah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p:cNvSpPr>
            <a:spLocks noGrp="1"/>
          </p:cNvSpPr>
          <p:nvPr>
            <p:ph type="dt" sz="half" idx="10"/>
          </p:nvPr>
        </p:nvSpPr>
        <p:spPr/>
        <p:txBody>
          <a:bodyPr/>
          <a:lstStyle/>
          <a:p>
            <a:fld id="{0D5E29DC-7299-4147-8B2F-956A826D0F55}" type="datetime1">
              <a:rPr lang="cs-CZ" smtClean="0"/>
              <a:t>06.04.2023</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00E795F4-960D-43BB-AA15-8BE117F708EA}" type="slidenum">
              <a:rPr lang="cs-CZ" smtClean="0"/>
              <a:t>‹#›</a:t>
            </a:fld>
            <a:endParaRPr lang="cs-CZ"/>
          </a:p>
        </p:txBody>
      </p:sp>
    </p:spTree>
    <p:extLst>
      <p:ext uri="{BB962C8B-B14F-4D97-AF65-F5344CB8AC3E}">
        <p14:creationId xmlns:p14="http://schemas.microsoft.com/office/powerpoint/2010/main" val="32622374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rázek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p:cNvSpPr>
            <a:spLocks noGrp="1"/>
          </p:cNvSpPr>
          <p:nvPr>
            <p:ph type="dt" sz="half" idx="10"/>
          </p:nvPr>
        </p:nvSpPr>
        <p:spPr/>
        <p:txBody>
          <a:bodyPr/>
          <a:lstStyle/>
          <a:p>
            <a:fld id="{259C8B6B-F85C-4E6A-94F7-604FED25E84F}" type="datetime1">
              <a:rPr lang="cs-CZ" smtClean="0"/>
              <a:t>06.04.2023</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00E795F4-960D-43BB-AA15-8BE117F708EA}" type="slidenum">
              <a:rPr lang="cs-CZ" smtClean="0"/>
              <a:t>‹#›</a:t>
            </a:fld>
            <a:endParaRPr lang="cs-CZ"/>
          </a:p>
        </p:txBody>
      </p:sp>
    </p:spTree>
    <p:extLst>
      <p:ext uri="{BB962C8B-B14F-4D97-AF65-F5344CB8AC3E}">
        <p14:creationId xmlns:p14="http://schemas.microsoft.com/office/powerpoint/2010/main" val="38401736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symbol pro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EFFD9F-3AC2-47CC-AA34-BB65828B8670}" type="datetime1">
              <a:rPr lang="cs-CZ" smtClean="0"/>
              <a:t>06.04.2023</a:t>
            </a:fld>
            <a:endParaRPr lang="cs-CZ"/>
          </a:p>
        </p:txBody>
      </p:sp>
      <p:sp>
        <p:nvSpPr>
          <p:cNvPr id="5" name="Zástupný symbol pro zápatí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0E795F4-960D-43BB-AA15-8BE117F708EA}" type="slidenum">
              <a:rPr lang="cs-CZ" smtClean="0"/>
              <a:t>‹#›</a:t>
            </a:fld>
            <a:endParaRPr lang="cs-CZ"/>
          </a:p>
        </p:txBody>
      </p:sp>
    </p:spTree>
    <p:extLst>
      <p:ext uri="{BB962C8B-B14F-4D97-AF65-F5344CB8AC3E}">
        <p14:creationId xmlns:p14="http://schemas.microsoft.com/office/powerpoint/2010/main" val="1783776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6.xml"/><Relationship Id="rId6" Type="http://schemas.openxmlformats.org/officeDocument/2006/relationships/image" Target="../media/image5.jpeg"/><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6.xml"/><Relationship Id="rId6" Type="http://schemas.openxmlformats.org/officeDocument/2006/relationships/image" Target="../media/image5.jpeg"/><Relationship Id="rId5" Type="http://schemas.openxmlformats.org/officeDocument/2006/relationships/image" Target="../media/image4.pn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6.xml"/><Relationship Id="rId4" Type="http://schemas.openxmlformats.org/officeDocument/2006/relationships/image" Target="../media/image10.jpeg"/></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6.xml"/><Relationship Id="rId4" Type="http://schemas.openxmlformats.org/officeDocument/2006/relationships/image" Target="../media/image11.png"/></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Election of the new Rector of NOVA | Universidade NOVA de Lisboa"/>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4719771" y="346167"/>
            <a:ext cx="2579906" cy="1547944"/>
          </a:xfrm>
          <a:prstGeom prst="rect">
            <a:avLst/>
          </a:prstGeom>
          <a:noFill/>
          <a:extLst>
            <a:ext uri="{909E8E84-426E-40DD-AFC4-6F175D3DCCD1}">
              <a14:hiddenFill xmlns:a14="http://schemas.microsoft.com/office/drawing/2010/main">
                <a:solidFill>
                  <a:srgbClr val="FFFFFF"/>
                </a:solidFill>
              </a14:hiddenFill>
            </a:ext>
          </a:extLst>
        </p:spPr>
      </p:pic>
      <p:pic>
        <p:nvPicPr>
          <p:cNvPr id="8" name="Obrázek 7">
            <a:extLst>
              <a:ext uri="{FF2B5EF4-FFF2-40B4-BE49-F238E27FC236}">
                <a16:creationId xmlns:a16="http://schemas.microsoft.com/office/drawing/2014/main" id="{00000000-0008-0000-0000-000003000000}"/>
              </a:ext>
            </a:extLst>
          </p:cNvPr>
          <p:cNvPicPr>
            <a:picLocks noChangeAspect="1"/>
          </p:cNvPicPr>
          <p:nvPr/>
        </p:nvPicPr>
        <p:blipFill>
          <a:blip r:embed="rId3"/>
          <a:stretch>
            <a:fillRect/>
          </a:stretch>
        </p:blipFill>
        <p:spPr>
          <a:xfrm>
            <a:off x="8340636" y="618479"/>
            <a:ext cx="3520438" cy="1003324"/>
          </a:xfrm>
          <a:prstGeom prst="rect">
            <a:avLst/>
          </a:prstGeom>
        </p:spPr>
      </p:pic>
      <p:pic>
        <p:nvPicPr>
          <p:cNvPr id="4" name="Obrázek 3" descr="C:\Users\KAA\Pictures\UP_logo_horizont_en.png"/>
          <p:cNvPicPr/>
          <p:nvPr/>
        </p:nvPicPr>
        <p:blipFill>
          <a:blip r:embed="rId4">
            <a:extLst>
              <a:ext uri="{28A0092B-C50C-407E-A947-70E740481C1C}">
                <a14:useLocalDpi xmlns:a14="http://schemas.microsoft.com/office/drawing/2010/main" val="0"/>
              </a:ext>
            </a:extLst>
          </a:blip>
          <a:stretch>
            <a:fillRect/>
          </a:stretch>
        </p:blipFill>
        <p:spPr bwMode="auto">
          <a:xfrm>
            <a:off x="1187086" y="2639045"/>
            <a:ext cx="1690139" cy="1588934"/>
          </a:xfrm>
          <a:prstGeom prst="rect">
            <a:avLst/>
          </a:prstGeom>
          <a:noFill/>
        </p:spPr>
      </p:pic>
      <p:pic>
        <p:nvPicPr>
          <p:cNvPr id="6" name="Obrázek 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991549" y="4930536"/>
            <a:ext cx="2078049" cy="1582664"/>
          </a:xfrm>
          <a:prstGeom prst="rect">
            <a:avLst/>
          </a:prstGeom>
        </p:spPr>
      </p:pic>
      <p:sp>
        <p:nvSpPr>
          <p:cNvPr id="14" name="Rectangle 13">
            <a:extLst>
              <a:ext uri="{FF2B5EF4-FFF2-40B4-BE49-F238E27FC236}">
                <a16:creationId xmlns:a16="http://schemas.microsoft.com/office/drawing/2014/main" id="{A5A17FC0-D416-4C8B-A9E6-5924D352B98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67495" y="2300641"/>
            <a:ext cx="8124506" cy="4557360"/>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cxnSp>
        <p:nvCxnSpPr>
          <p:cNvPr id="16" name="Straight Connector 15">
            <a:extLst>
              <a:ext uri="{FF2B5EF4-FFF2-40B4-BE49-F238E27FC236}">
                <a16:creationId xmlns:a16="http://schemas.microsoft.com/office/drawing/2014/main" id="{982DC870-E8E5-4050-B10C-CC24FC67E50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0" y="2285774"/>
            <a:ext cx="12188952" cy="0"/>
          </a:xfrm>
          <a:prstGeom prst="line">
            <a:avLst/>
          </a:prstGeom>
          <a:ln w="101600">
            <a:solidFill>
              <a:srgbClr val="404040"/>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FF76A74F-C283-4DED-BD4D-086753B7CB0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0" y="4571548"/>
            <a:ext cx="4064320" cy="0"/>
          </a:xfrm>
          <a:prstGeom prst="line">
            <a:avLst/>
          </a:prstGeom>
          <a:ln w="101600">
            <a:solidFill>
              <a:srgbClr val="404040"/>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3B2791FB-B2F7-4BBE-B8D8-74C37FF9E85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064319" y="-680"/>
            <a:ext cx="0" cy="6858003"/>
          </a:xfrm>
          <a:prstGeom prst="line">
            <a:avLst/>
          </a:prstGeom>
          <a:ln w="101600">
            <a:solidFill>
              <a:srgbClr val="404040"/>
            </a:solidFill>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9891B5DE-6811-4844-BB18-472A3F360EE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020742" y="-680"/>
            <a:ext cx="0" cy="2240280"/>
          </a:xfrm>
          <a:prstGeom prst="line">
            <a:avLst/>
          </a:prstGeom>
          <a:ln w="101600">
            <a:solidFill>
              <a:srgbClr val="404040"/>
            </a:solidFil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77A9CA3A-7216-41E0-B3CD-058077FD396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746931" y="5336249"/>
            <a:ext cx="5486400" cy="0"/>
          </a:xfrm>
          <a:prstGeom prst="line">
            <a:avLst/>
          </a:prstGeom>
          <a:ln w="15875">
            <a:solidFill>
              <a:srgbClr val="FFFFFF">
                <a:alpha val="75000"/>
              </a:srgbClr>
            </a:solidFill>
          </a:ln>
        </p:spPr>
        <p:style>
          <a:lnRef idx="1">
            <a:schemeClr val="accent1"/>
          </a:lnRef>
          <a:fillRef idx="0">
            <a:schemeClr val="accent1"/>
          </a:fillRef>
          <a:effectRef idx="0">
            <a:schemeClr val="accent1"/>
          </a:effectRef>
          <a:fontRef idx="minor">
            <a:schemeClr val="tx1"/>
          </a:fontRef>
        </p:style>
      </p:cxnSp>
      <p:pic>
        <p:nvPicPr>
          <p:cNvPr id="10" name="Kép 9" descr="A képen szöveg látható&#10;&#10;Automatikusan generált leírás">
            <a:extLst>
              <a:ext uri="{FF2B5EF4-FFF2-40B4-BE49-F238E27FC236}">
                <a16:creationId xmlns:a16="http://schemas.microsoft.com/office/drawing/2014/main" id="{75AB8019-F529-DADE-D51A-D6F534BE279B}"/>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690676" y="302083"/>
            <a:ext cx="2652578" cy="1624704"/>
          </a:xfrm>
          <a:prstGeom prst="rect">
            <a:avLst/>
          </a:prstGeom>
        </p:spPr>
      </p:pic>
      <p:sp>
        <p:nvSpPr>
          <p:cNvPr id="12" name="Nadpis 1">
            <a:extLst>
              <a:ext uri="{FF2B5EF4-FFF2-40B4-BE49-F238E27FC236}">
                <a16:creationId xmlns:a16="http://schemas.microsoft.com/office/drawing/2014/main" id="{FC64CA8C-40F4-98CA-42AA-7C4EA039715C}"/>
              </a:ext>
            </a:extLst>
          </p:cNvPr>
          <p:cNvSpPr txBox="1">
            <a:spLocks/>
          </p:cNvSpPr>
          <p:nvPr/>
        </p:nvSpPr>
        <p:spPr>
          <a:xfrm>
            <a:off x="4629117" y="3699182"/>
            <a:ext cx="7423037" cy="2462708"/>
          </a:xfrm>
          <a:prstGeom prst="rect">
            <a:avLst/>
          </a:prstGeom>
        </p:spPr>
        <p:txBody>
          <a:bodyPr vert="horz" lIns="91440" tIns="45720" rIns="91440" bIns="45720" rtlCol="0" anchor="b">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br>
              <a:rPr lang="en-US" sz="1600" dirty="0">
                <a:solidFill>
                  <a:srgbClr val="FFFFFF"/>
                </a:solidFill>
              </a:rPr>
            </a:br>
            <a:br>
              <a:rPr lang="en-US" sz="1600" dirty="0">
                <a:solidFill>
                  <a:srgbClr val="FFFFFF"/>
                </a:solidFill>
              </a:rPr>
            </a:br>
            <a:br>
              <a:rPr lang="en-US" sz="1600" dirty="0">
                <a:solidFill>
                  <a:srgbClr val="FFFFFF"/>
                </a:solidFill>
              </a:rPr>
            </a:br>
            <a:r>
              <a:rPr lang="hu-HU" sz="1600" b="1" dirty="0">
                <a:solidFill>
                  <a:srgbClr val="FFFFFF"/>
                </a:solidFill>
                <a:latin typeface="Arial" panose="020B0604020202020204" pitchFamily="34" charset="0"/>
                <a:cs typeface="Arial" panose="020B0604020202020204" pitchFamily="34" charset="0"/>
              </a:rPr>
              <a:t>2</a:t>
            </a:r>
            <a:r>
              <a:rPr lang="en-US" sz="1600" b="1" dirty="0">
                <a:solidFill>
                  <a:srgbClr val="FFFFFF"/>
                </a:solidFill>
                <a:latin typeface="Arial" panose="020B0604020202020204" pitchFamily="34" charset="0"/>
                <a:cs typeface="Arial" panose="020B0604020202020204" pitchFamily="34" charset="0"/>
              </a:rPr>
              <a:t>. </a:t>
            </a:r>
            <a:r>
              <a:rPr lang="en-US" sz="1400" b="1" dirty="0">
                <a:solidFill>
                  <a:schemeClr val="bg1"/>
                </a:solidFill>
                <a:latin typeface="Arial" panose="020B0604020202020204" pitchFamily="34" charset="0"/>
                <a:cs typeface="Arial" panose="020B0604020202020204" pitchFamily="34" charset="0"/>
              </a:rPr>
              <a:t>Security studies </a:t>
            </a:r>
            <a:r>
              <a:rPr lang="hu-HU" sz="1400" b="1" dirty="0">
                <a:solidFill>
                  <a:schemeClr val="bg1"/>
                </a:solidFill>
                <a:latin typeface="Arial" panose="020B0604020202020204" pitchFamily="34" charset="0"/>
                <a:cs typeface="Arial" panose="020B0604020202020204" pitchFamily="34" charset="0"/>
              </a:rPr>
              <a:t>I</a:t>
            </a:r>
            <a:r>
              <a:rPr lang="en-US" sz="1400" b="1" dirty="0">
                <a:solidFill>
                  <a:schemeClr val="bg1"/>
                </a:solidFill>
                <a:latin typeface="Arial" panose="020B0604020202020204" pitchFamily="34" charset="0"/>
                <a:cs typeface="Arial" panose="020B0604020202020204" pitchFamily="34" charset="0"/>
              </a:rPr>
              <a:t>.</a:t>
            </a:r>
            <a:br>
              <a:rPr lang="en-US" sz="1600" dirty="0">
                <a:solidFill>
                  <a:srgbClr val="FFFFFF"/>
                </a:solidFill>
              </a:rPr>
            </a:br>
            <a:br>
              <a:rPr lang="en-US" sz="1600" dirty="0">
                <a:solidFill>
                  <a:srgbClr val="FFFFFF"/>
                </a:solidFill>
              </a:rPr>
            </a:br>
            <a:r>
              <a:rPr lang="hu-HU" sz="1600" dirty="0">
                <a:solidFill>
                  <a:srgbClr val="FFFFFF"/>
                </a:solidFill>
              </a:rPr>
              <a:t>Zoltán Vörös</a:t>
            </a:r>
            <a:r>
              <a:rPr lang="en-US" sz="1600" dirty="0">
                <a:solidFill>
                  <a:srgbClr val="FFFFFF"/>
                </a:solidFill>
              </a:rPr>
              <a:t>, PhD</a:t>
            </a:r>
            <a:br>
              <a:rPr lang="en-US" sz="1600" dirty="0">
                <a:solidFill>
                  <a:srgbClr val="FFFFFF"/>
                </a:solidFill>
              </a:rPr>
            </a:br>
            <a:r>
              <a:rPr lang="en-US" sz="1600" dirty="0">
                <a:solidFill>
                  <a:srgbClr val="FFFFFF"/>
                </a:solidFill>
              </a:rPr>
              <a:t>Department of Political Science and International Studies</a:t>
            </a:r>
            <a:br>
              <a:rPr lang="en-US" sz="1600" dirty="0">
                <a:solidFill>
                  <a:srgbClr val="FFFFFF"/>
                </a:solidFill>
              </a:rPr>
            </a:br>
            <a:r>
              <a:rPr lang="en-US" sz="1600" dirty="0">
                <a:solidFill>
                  <a:srgbClr val="FFFFFF"/>
                </a:solidFill>
              </a:rPr>
              <a:t>University of </a:t>
            </a:r>
            <a:r>
              <a:rPr lang="en-US" sz="1600" dirty="0" err="1">
                <a:solidFill>
                  <a:srgbClr val="FFFFFF"/>
                </a:solidFill>
              </a:rPr>
              <a:t>Pécs</a:t>
            </a:r>
            <a:endParaRPr lang="en-US" sz="1600" dirty="0">
              <a:solidFill>
                <a:srgbClr val="FFFFFF"/>
              </a:solidFill>
            </a:endParaRPr>
          </a:p>
        </p:txBody>
      </p:sp>
      <p:sp>
        <p:nvSpPr>
          <p:cNvPr id="23" name="Szövegdoboz 22">
            <a:extLst>
              <a:ext uri="{FF2B5EF4-FFF2-40B4-BE49-F238E27FC236}">
                <a16:creationId xmlns:a16="http://schemas.microsoft.com/office/drawing/2014/main" id="{A260913D-B56B-A35B-CADC-E27943DA7BD8}"/>
              </a:ext>
            </a:extLst>
          </p:cNvPr>
          <p:cNvSpPr txBox="1"/>
          <p:nvPr/>
        </p:nvSpPr>
        <p:spPr>
          <a:xfrm>
            <a:off x="4625942" y="3003071"/>
            <a:ext cx="7423036" cy="800219"/>
          </a:xfrm>
          <a:prstGeom prst="rect">
            <a:avLst/>
          </a:prstGeom>
          <a:noFill/>
        </p:spPr>
        <p:txBody>
          <a:bodyPr wrap="square">
            <a:spAutoFit/>
          </a:bodyPr>
          <a:lstStyle/>
          <a:p>
            <a:r>
              <a:rPr lang="en-US" sz="2800" b="1" dirty="0">
                <a:solidFill>
                  <a:srgbClr val="FFFFFF"/>
                </a:solidFill>
              </a:rPr>
              <a:t>SECURITY AND PEACE IN AN UNCERTAIN WORLD</a:t>
            </a:r>
            <a:br>
              <a:rPr lang="en-US" sz="2000" b="1" dirty="0">
                <a:solidFill>
                  <a:srgbClr val="FFFFFF"/>
                </a:solidFill>
              </a:rPr>
            </a:br>
            <a:r>
              <a:rPr lang="en-US" sz="1800" kern="1300" dirty="0">
                <a:solidFill>
                  <a:schemeClr val="bg1"/>
                </a:solidFill>
                <a:latin typeface="Arial" panose="020B0604020202020204" pitchFamily="34" charset="0"/>
              </a:rPr>
              <a:t>First module: Trends, theories and analytical frameworks</a:t>
            </a:r>
            <a:endParaRPr lang="hu-HU" dirty="0"/>
          </a:p>
        </p:txBody>
      </p:sp>
    </p:spTree>
    <p:extLst>
      <p:ext uri="{BB962C8B-B14F-4D97-AF65-F5344CB8AC3E}">
        <p14:creationId xmlns:p14="http://schemas.microsoft.com/office/powerpoint/2010/main" val="27333020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églalap 4">
            <a:extLst>
              <a:ext uri="{FF2B5EF4-FFF2-40B4-BE49-F238E27FC236}">
                <a16:creationId xmlns:a16="http://schemas.microsoft.com/office/drawing/2014/main" id="{9C5E9974-9CE5-12CE-B080-171262C8E667}"/>
              </a:ext>
            </a:extLst>
          </p:cNvPr>
          <p:cNvSpPr/>
          <p:nvPr/>
        </p:nvSpPr>
        <p:spPr>
          <a:xfrm>
            <a:off x="0" y="0"/>
            <a:ext cx="12192000" cy="1096436"/>
          </a:xfrm>
          <a:prstGeom prst="rect">
            <a:avLst/>
          </a:prstGeom>
          <a:solidFill>
            <a:schemeClr val="tx1">
              <a:lumMod val="75000"/>
              <a:lumOff val="25000"/>
            </a:schemeClr>
          </a:solid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pic>
        <p:nvPicPr>
          <p:cNvPr id="6" name="Kép 5" descr="A képen szöveg látható&#10;&#10;Automatikusan generált leírás">
            <a:extLst>
              <a:ext uri="{FF2B5EF4-FFF2-40B4-BE49-F238E27FC236}">
                <a16:creationId xmlns:a16="http://schemas.microsoft.com/office/drawing/2014/main" id="{B4A06AFE-F1CB-4A6F-F04B-C4BC6830A92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781143" y="92357"/>
            <a:ext cx="3410855" cy="899018"/>
          </a:xfrm>
          <a:prstGeom prst="rect">
            <a:avLst/>
          </a:prstGeom>
        </p:spPr>
      </p:pic>
      <p:sp>
        <p:nvSpPr>
          <p:cNvPr id="7" name="Cím 1">
            <a:extLst>
              <a:ext uri="{FF2B5EF4-FFF2-40B4-BE49-F238E27FC236}">
                <a16:creationId xmlns:a16="http://schemas.microsoft.com/office/drawing/2014/main" id="{F737E8DD-CB45-17B1-C2C6-4E38F9BDA87F}"/>
              </a:ext>
            </a:extLst>
          </p:cNvPr>
          <p:cNvSpPr>
            <a:spLocks noGrp="1"/>
          </p:cNvSpPr>
          <p:nvPr>
            <p:ph type="title"/>
          </p:nvPr>
        </p:nvSpPr>
        <p:spPr>
          <a:xfrm>
            <a:off x="177834" y="300879"/>
            <a:ext cx="4360610" cy="485329"/>
          </a:xfrm>
        </p:spPr>
        <p:txBody>
          <a:bodyPr anchor="b">
            <a:normAutofit/>
          </a:bodyPr>
          <a:lstStyle/>
          <a:p>
            <a:r>
              <a:rPr lang="hu-HU" sz="2800" dirty="0" err="1">
                <a:solidFill>
                  <a:schemeClr val="bg1"/>
                </a:solidFill>
              </a:rPr>
              <a:t>Widening</a:t>
            </a:r>
            <a:r>
              <a:rPr lang="hu-HU" sz="2800" dirty="0">
                <a:solidFill>
                  <a:schemeClr val="bg1"/>
                </a:solidFill>
              </a:rPr>
              <a:t> </a:t>
            </a:r>
            <a:r>
              <a:rPr lang="hu-HU" sz="2800" dirty="0" err="1">
                <a:solidFill>
                  <a:schemeClr val="bg1"/>
                </a:solidFill>
              </a:rPr>
              <a:t>Scope</a:t>
            </a:r>
            <a:endParaRPr lang="en-US" sz="2800" dirty="0">
              <a:solidFill>
                <a:schemeClr val="bg1"/>
              </a:solidFill>
            </a:endParaRPr>
          </a:p>
        </p:txBody>
      </p:sp>
      <p:pic>
        <p:nvPicPr>
          <p:cNvPr id="8" name="Obrázek 5">
            <a:extLst>
              <a:ext uri="{FF2B5EF4-FFF2-40B4-BE49-F238E27FC236}">
                <a16:creationId xmlns:a16="http://schemas.microsoft.com/office/drawing/2014/main" id="{DBDADF84-706A-4335-8DDF-8BAE13B5A9D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951266" y="5953478"/>
            <a:ext cx="960217" cy="731312"/>
          </a:xfrm>
          <a:prstGeom prst="rect">
            <a:avLst/>
          </a:prstGeom>
        </p:spPr>
      </p:pic>
      <p:sp>
        <p:nvSpPr>
          <p:cNvPr id="9" name="Tartalom helye 2">
            <a:extLst>
              <a:ext uri="{FF2B5EF4-FFF2-40B4-BE49-F238E27FC236}">
                <a16:creationId xmlns:a16="http://schemas.microsoft.com/office/drawing/2014/main" id="{917F35DE-068B-D803-5FF3-EEBB68446A42}"/>
              </a:ext>
            </a:extLst>
          </p:cNvPr>
          <p:cNvSpPr txBox="1">
            <a:spLocks/>
          </p:cNvSpPr>
          <p:nvPr/>
        </p:nvSpPr>
        <p:spPr>
          <a:xfrm>
            <a:off x="280517" y="1366259"/>
            <a:ext cx="7139614" cy="5190861"/>
          </a:xfrm>
          <a:prstGeom prst="rect">
            <a:avLst/>
          </a:prstGeom>
        </p:spPr>
        <p:txBody>
          <a:bodyPr>
            <a:normAutofit fontScale="9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None/>
            </a:pPr>
            <a:r>
              <a:rPr lang="hu-HU" altLang="hu-HU" sz="2400" dirty="0">
                <a:solidFill>
                  <a:srgbClr val="00B050"/>
                </a:solidFill>
              </a:rPr>
              <a:t>The </a:t>
            </a:r>
            <a:r>
              <a:rPr lang="hu-HU" altLang="hu-HU" sz="2400" dirty="0" err="1">
                <a:solidFill>
                  <a:srgbClr val="00B050"/>
                </a:solidFill>
              </a:rPr>
              <a:t>concept</a:t>
            </a:r>
            <a:r>
              <a:rPr lang="hu-HU" altLang="hu-HU" sz="2400" dirty="0">
                <a:solidFill>
                  <a:srgbClr val="00B050"/>
                </a:solidFill>
              </a:rPr>
              <a:t> is </a:t>
            </a:r>
            <a:r>
              <a:rPr lang="hu-HU" altLang="hu-HU" sz="2400" dirty="0" err="1">
                <a:solidFill>
                  <a:srgbClr val="00B050"/>
                </a:solidFill>
              </a:rPr>
              <a:t>meaningless</a:t>
            </a:r>
            <a:r>
              <a:rPr lang="hu-HU" altLang="hu-HU" sz="2400" dirty="0">
                <a:solidFill>
                  <a:srgbClr val="00B050"/>
                </a:solidFill>
              </a:rPr>
              <a:t> </a:t>
            </a:r>
            <a:r>
              <a:rPr lang="hu-HU" altLang="hu-HU" sz="2400" dirty="0" err="1">
                <a:solidFill>
                  <a:srgbClr val="00B050"/>
                </a:solidFill>
              </a:rPr>
              <a:t>without</a:t>
            </a:r>
            <a:r>
              <a:rPr lang="hu-HU" altLang="hu-HU" sz="2400" dirty="0">
                <a:solidFill>
                  <a:srgbClr val="00B050"/>
                </a:solidFill>
              </a:rPr>
              <a:t> </a:t>
            </a:r>
            <a:r>
              <a:rPr lang="hu-HU" altLang="hu-HU" sz="2400" dirty="0" err="1">
                <a:solidFill>
                  <a:srgbClr val="00B050"/>
                </a:solidFill>
              </a:rPr>
              <a:t>something</a:t>
            </a:r>
            <a:r>
              <a:rPr lang="hu-HU" altLang="hu-HU" sz="2400" dirty="0">
                <a:solidFill>
                  <a:srgbClr val="00B050"/>
                </a:solidFill>
              </a:rPr>
              <a:t> </a:t>
            </a:r>
            <a:r>
              <a:rPr lang="hu-HU" altLang="hu-HU" sz="2400" dirty="0" err="1">
                <a:solidFill>
                  <a:srgbClr val="00B050"/>
                </a:solidFill>
              </a:rPr>
              <a:t>or</a:t>
            </a:r>
            <a:r>
              <a:rPr lang="hu-HU" altLang="hu-HU" sz="2400" dirty="0">
                <a:solidFill>
                  <a:srgbClr val="00B050"/>
                </a:solidFill>
              </a:rPr>
              <a:t> </a:t>
            </a:r>
            <a:r>
              <a:rPr lang="hu-HU" altLang="hu-HU" sz="2400" dirty="0" err="1">
                <a:solidFill>
                  <a:srgbClr val="00B050"/>
                </a:solidFill>
              </a:rPr>
              <a:t>somebody</a:t>
            </a:r>
            <a:r>
              <a:rPr lang="hu-HU" altLang="hu-HU" sz="2400" dirty="0">
                <a:solidFill>
                  <a:srgbClr val="00B050"/>
                </a:solidFill>
              </a:rPr>
              <a:t> </a:t>
            </a:r>
            <a:r>
              <a:rPr lang="hu-HU" altLang="hu-HU" sz="2400" dirty="0" err="1">
                <a:solidFill>
                  <a:srgbClr val="00B050"/>
                </a:solidFill>
              </a:rPr>
              <a:t>to</a:t>
            </a:r>
            <a:r>
              <a:rPr lang="hu-HU" altLang="hu-HU" sz="2400" dirty="0">
                <a:solidFill>
                  <a:srgbClr val="00B050"/>
                </a:solidFill>
              </a:rPr>
              <a:t> </a:t>
            </a:r>
            <a:r>
              <a:rPr lang="hu-HU" altLang="hu-HU" sz="2400" dirty="0" err="1">
                <a:solidFill>
                  <a:srgbClr val="00B050"/>
                </a:solidFill>
              </a:rPr>
              <a:t>secure</a:t>
            </a:r>
            <a:r>
              <a:rPr lang="hu-HU" altLang="hu-HU" sz="2400" dirty="0">
                <a:solidFill>
                  <a:srgbClr val="00B050"/>
                </a:solidFill>
              </a:rPr>
              <a:t>. </a:t>
            </a:r>
            <a:r>
              <a:rPr lang="hu-HU" altLang="hu-HU" sz="2400" i="1" dirty="0" err="1"/>
              <a:t>People</a:t>
            </a:r>
            <a:r>
              <a:rPr lang="hu-HU" altLang="hu-HU" sz="2400" i="1" dirty="0"/>
              <a:t> </a:t>
            </a:r>
            <a:r>
              <a:rPr lang="hu-HU" altLang="hu-HU" sz="2400" i="1" dirty="0" err="1"/>
              <a:t>or</a:t>
            </a:r>
            <a:r>
              <a:rPr lang="hu-HU" altLang="hu-HU" sz="2400" i="1" dirty="0"/>
              <a:t> </a:t>
            </a:r>
            <a:r>
              <a:rPr lang="hu-HU" altLang="hu-HU" sz="2400" i="1" dirty="0" err="1"/>
              <a:t>state</a:t>
            </a:r>
            <a:r>
              <a:rPr lang="hu-HU" altLang="hu-HU" sz="2400" i="1" dirty="0"/>
              <a:t>? </a:t>
            </a:r>
          </a:p>
          <a:p>
            <a:pPr>
              <a:buNone/>
            </a:pPr>
            <a:endParaRPr lang="hu-HU" altLang="hu-HU" sz="2400" dirty="0"/>
          </a:p>
          <a:p>
            <a:pPr>
              <a:buNone/>
            </a:pPr>
            <a:r>
              <a:rPr lang="hu-HU" altLang="hu-HU" sz="2400" dirty="0">
                <a:solidFill>
                  <a:srgbClr val="00B050"/>
                </a:solidFill>
              </a:rPr>
              <a:t>1. </a:t>
            </a:r>
            <a:r>
              <a:rPr lang="hu-HU" altLang="hu-HU" sz="2400" dirty="0" err="1">
                <a:solidFill>
                  <a:srgbClr val="00B050"/>
                </a:solidFill>
              </a:rPr>
              <a:t>For</a:t>
            </a:r>
            <a:r>
              <a:rPr lang="hu-HU" altLang="hu-HU" sz="2400" dirty="0">
                <a:solidFill>
                  <a:srgbClr val="00B050"/>
                </a:solidFill>
              </a:rPr>
              <a:t> </a:t>
            </a:r>
            <a:r>
              <a:rPr lang="hu-HU" altLang="hu-HU" sz="2400" dirty="0" err="1">
                <a:solidFill>
                  <a:srgbClr val="00B050"/>
                </a:solidFill>
              </a:rPr>
              <a:t>long</a:t>
            </a:r>
            <a:r>
              <a:rPr lang="hu-HU" altLang="hu-HU" sz="2400" dirty="0">
                <a:solidFill>
                  <a:srgbClr val="00B050"/>
                </a:solidFill>
              </a:rPr>
              <a:t> </a:t>
            </a:r>
            <a:r>
              <a:rPr lang="hu-HU" altLang="hu-HU" sz="2400" dirty="0" err="1">
                <a:solidFill>
                  <a:srgbClr val="00B050"/>
                </a:solidFill>
              </a:rPr>
              <a:t>decades</a:t>
            </a:r>
            <a:r>
              <a:rPr lang="hu-HU" altLang="hu-HU" sz="2400" dirty="0">
                <a:solidFill>
                  <a:srgbClr val="00B050"/>
                </a:solidFill>
              </a:rPr>
              <a:t> </a:t>
            </a:r>
            <a:r>
              <a:rPr lang="hu-HU" altLang="hu-HU" sz="2400" dirty="0" err="1">
                <a:solidFill>
                  <a:srgbClr val="00B050"/>
                </a:solidFill>
              </a:rPr>
              <a:t>the</a:t>
            </a:r>
            <a:r>
              <a:rPr lang="hu-HU" altLang="hu-HU" sz="2400" dirty="0">
                <a:solidFill>
                  <a:srgbClr val="00B050"/>
                </a:solidFill>
              </a:rPr>
              <a:t> </a:t>
            </a:r>
            <a:r>
              <a:rPr lang="hu-HU" altLang="hu-HU" sz="2400" dirty="0" err="1">
                <a:solidFill>
                  <a:srgbClr val="00B050"/>
                </a:solidFill>
              </a:rPr>
              <a:t>answer</a:t>
            </a:r>
            <a:r>
              <a:rPr lang="hu-HU" altLang="hu-HU" sz="2400" dirty="0">
                <a:solidFill>
                  <a:srgbClr val="00B050"/>
                </a:solidFill>
              </a:rPr>
              <a:t> </a:t>
            </a:r>
            <a:r>
              <a:rPr lang="hu-HU" altLang="hu-HU" sz="2400" dirty="0" err="1">
                <a:solidFill>
                  <a:srgbClr val="00B050"/>
                </a:solidFill>
              </a:rPr>
              <a:t>was</a:t>
            </a:r>
            <a:r>
              <a:rPr lang="hu-HU" altLang="hu-HU" sz="2400" dirty="0">
                <a:solidFill>
                  <a:srgbClr val="00B050"/>
                </a:solidFill>
              </a:rPr>
              <a:t>: </a:t>
            </a:r>
            <a:r>
              <a:rPr lang="hu-HU" altLang="hu-HU" sz="2400" dirty="0" err="1">
                <a:solidFill>
                  <a:srgbClr val="00B050"/>
                </a:solidFill>
              </a:rPr>
              <a:t>the</a:t>
            </a:r>
            <a:r>
              <a:rPr lang="hu-HU" altLang="hu-HU" sz="2400" dirty="0">
                <a:solidFill>
                  <a:srgbClr val="00B050"/>
                </a:solidFill>
              </a:rPr>
              <a:t> </a:t>
            </a:r>
            <a:r>
              <a:rPr lang="hu-HU" altLang="hu-HU" sz="2400" dirty="0" err="1">
                <a:solidFill>
                  <a:srgbClr val="00B050"/>
                </a:solidFill>
              </a:rPr>
              <a:t>state</a:t>
            </a:r>
            <a:endParaRPr lang="hu-HU" altLang="hu-HU" sz="2400" dirty="0">
              <a:solidFill>
                <a:srgbClr val="00B050"/>
              </a:solidFill>
            </a:endParaRPr>
          </a:p>
          <a:p>
            <a:pPr>
              <a:buNone/>
            </a:pPr>
            <a:r>
              <a:rPr lang="hu-HU" altLang="hu-HU" sz="2400" dirty="0"/>
              <a:t>The </a:t>
            </a:r>
            <a:r>
              <a:rPr lang="hu-HU" altLang="hu-HU" sz="2400" dirty="0" err="1"/>
              <a:t>period</a:t>
            </a:r>
            <a:r>
              <a:rPr lang="hu-HU" altLang="hu-HU" sz="2400" dirty="0"/>
              <a:t> of </a:t>
            </a:r>
            <a:r>
              <a:rPr lang="hu-HU" altLang="hu-HU" sz="2400" dirty="0" err="1"/>
              <a:t>state</a:t>
            </a:r>
            <a:r>
              <a:rPr lang="hu-HU" altLang="hu-HU" sz="2400" dirty="0"/>
              <a:t> </a:t>
            </a:r>
            <a:r>
              <a:rPr lang="hu-HU" altLang="hu-HU" sz="2400" dirty="0" err="1"/>
              <a:t>security</a:t>
            </a:r>
            <a:endParaRPr lang="hu-HU" altLang="hu-HU" sz="2400" dirty="0"/>
          </a:p>
          <a:p>
            <a:pPr>
              <a:buNone/>
            </a:pPr>
            <a:endParaRPr lang="hu-HU" altLang="hu-HU" sz="2400" dirty="0"/>
          </a:p>
          <a:p>
            <a:pPr>
              <a:buNone/>
            </a:pPr>
            <a:r>
              <a:rPr lang="hu-HU" altLang="hu-HU" sz="2400" dirty="0">
                <a:solidFill>
                  <a:srgbClr val="00B050"/>
                </a:solidFill>
              </a:rPr>
              <a:t>2. </a:t>
            </a:r>
            <a:r>
              <a:rPr lang="hu-HU" altLang="hu-HU" sz="2400" dirty="0" err="1">
                <a:solidFill>
                  <a:srgbClr val="00B050"/>
                </a:solidFill>
              </a:rPr>
              <a:t>But</a:t>
            </a:r>
            <a:r>
              <a:rPr lang="hu-HU" altLang="hu-HU" sz="2400" dirty="0">
                <a:solidFill>
                  <a:srgbClr val="00B050"/>
                </a:solidFill>
              </a:rPr>
              <a:t> </a:t>
            </a:r>
            <a:r>
              <a:rPr lang="hu-HU" altLang="hu-HU" sz="2400" dirty="0" err="1">
                <a:solidFill>
                  <a:srgbClr val="00B050"/>
                </a:solidFill>
              </a:rPr>
              <a:t>if</a:t>
            </a:r>
            <a:r>
              <a:rPr lang="hu-HU" altLang="hu-HU" sz="2400" dirty="0">
                <a:solidFill>
                  <a:srgbClr val="00B050"/>
                </a:solidFill>
              </a:rPr>
              <a:t> </a:t>
            </a:r>
            <a:r>
              <a:rPr lang="hu-HU" altLang="hu-HU" sz="2400" dirty="0" err="1">
                <a:solidFill>
                  <a:srgbClr val="00B050"/>
                </a:solidFill>
              </a:rPr>
              <a:t>the</a:t>
            </a:r>
            <a:r>
              <a:rPr lang="hu-HU" altLang="hu-HU" sz="2400" dirty="0">
                <a:solidFill>
                  <a:srgbClr val="00B050"/>
                </a:solidFill>
              </a:rPr>
              <a:t> </a:t>
            </a:r>
            <a:r>
              <a:rPr lang="hu-HU" altLang="hu-HU" sz="2400" dirty="0" err="1">
                <a:solidFill>
                  <a:srgbClr val="00B050"/>
                </a:solidFill>
              </a:rPr>
              <a:t>people</a:t>
            </a:r>
            <a:r>
              <a:rPr lang="hu-HU" altLang="hu-HU" sz="2400" dirty="0">
                <a:solidFill>
                  <a:srgbClr val="00B050"/>
                </a:solidFill>
              </a:rPr>
              <a:t> </a:t>
            </a:r>
            <a:r>
              <a:rPr lang="hu-HU" altLang="hu-HU" sz="2400" dirty="0" err="1">
                <a:solidFill>
                  <a:srgbClr val="00B050"/>
                </a:solidFill>
              </a:rPr>
              <a:t>are</a:t>
            </a:r>
            <a:r>
              <a:rPr lang="hu-HU" altLang="hu-HU" sz="2400" dirty="0">
                <a:solidFill>
                  <a:srgbClr val="00B050"/>
                </a:solidFill>
              </a:rPr>
              <a:t> </a:t>
            </a:r>
            <a:r>
              <a:rPr lang="hu-HU" altLang="hu-HU" sz="2400" dirty="0" err="1">
                <a:solidFill>
                  <a:srgbClr val="00B050"/>
                </a:solidFill>
              </a:rPr>
              <a:t>the</a:t>
            </a:r>
            <a:r>
              <a:rPr lang="hu-HU" altLang="hu-HU" sz="2400" dirty="0">
                <a:solidFill>
                  <a:srgbClr val="00B050"/>
                </a:solidFill>
              </a:rPr>
              <a:t> </a:t>
            </a:r>
            <a:r>
              <a:rPr lang="hu-HU" altLang="hu-HU" sz="2400" dirty="0" err="1">
                <a:solidFill>
                  <a:srgbClr val="00B050"/>
                </a:solidFill>
              </a:rPr>
              <a:t>subject</a:t>
            </a:r>
            <a:r>
              <a:rPr lang="hu-HU" altLang="hu-HU" sz="2400" dirty="0">
                <a:solidFill>
                  <a:srgbClr val="00B050"/>
                </a:solidFill>
              </a:rPr>
              <a:t> of </a:t>
            </a:r>
            <a:r>
              <a:rPr lang="hu-HU" altLang="hu-HU" sz="2400" dirty="0" err="1">
                <a:solidFill>
                  <a:srgbClr val="00B050"/>
                </a:solidFill>
              </a:rPr>
              <a:t>security</a:t>
            </a:r>
            <a:r>
              <a:rPr lang="hu-HU" altLang="hu-HU" sz="2400" dirty="0">
                <a:solidFill>
                  <a:srgbClr val="00B050"/>
                </a:solidFill>
              </a:rPr>
              <a:t> </a:t>
            </a:r>
            <a:r>
              <a:rPr lang="hu-HU" altLang="hu-HU" sz="2400" dirty="0" err="1">
                <a:solidFill>
                  <a:srgbClr val="00B050"/>
                </a:solidFill>
              </a:rPr>
              <a:t>studies</a:t>
            </a:r>
            <a:r>
              <a:rPr lang="hu-HU" altLang="hu-HU" sz="2400" dirty="0">
                <a:solidFill>
                  <a:srgbClr val="00B050"/>
                </a:solidFill>
              </a:rPr>
              <a:t>, </a:t>
            </a:r>
            <a:r>
              <a:rPr lang="hu-HU" altLang="hu-HU" sz="2400" dirty="0" err="1">
                <a:solidFill>
                  <a:srgbClr val="00B050"/>
                </a:solidFill>
              </a:rPr>
              <a:t>then</a:t>
            </a:r>
            <a:endParaRPr lang="hu-HU" altLang="hu-HU" sz="2400" dirty="0">
              <a:solidFill>
                <a:srgbClr val="00B050"/>
              </a:solidFill>
            </a:endParaRPr>
          </a:p>
          <a:p>
            <a:pPr>
              <a:buNone/>
            </a:pPr>
            <a:r>
              <a:rPr lang="hu-HU" altLang="hu-HU" sz="2400" dirty="0" err="1"/>
              <a:t>Which</a:t>
            </a:r>
            <a:r>
              <a:rPr lang="hu-HU" altLang="hu-HU" sz="2400" dirty="0"/>
              <a:t> </a:t>
            </a:r>
            <a:r>
              <a:rPr lang="hu-HU" altLang="hu-HU" sz="2400" dirty="0" err="1"/>
              <a:t>humans</a:t>
            </a:r>
            <a:r>
              <a:rPr lang="hu-HU" altLang="hu-HU" sz="2400" dirty="0"/>
              <a:t> </a:t>
            </a:r>
            <a:r>
              <a:rPr lang="hu-HU" altLang="hu-HU" sz="2400" dirty="0" err="1"/>
              <a:t>to</a:t>
            </a:r>
            <a:r>
              <a:rPr lang="hu-HU" altLang="hu-HU" sz="2400" dirty="0"/>
              <a:t> </a:t>
            </a:r>
            <a:r>
              <a:rPr lang="hu-HU" altLang="hu-HU" sz="2400" dirty="0" err="1"/>
              <a:t>prioritize</a:t>
            </a:r>
            <a:r>
              <a:rPr lang="hu-HU" altLang="hu-HU" sz="2400" dirty="0"/>
              <a:t>? </a:t>
            </a:r>
          </a:p>
          <a:p>
            <a:pPr>
              <a:buNone/>
            </a:pPr>
            <a:endParaRPr lang="hu-HU" altLang="hu-HU" sz="2400" dirty="0"/>
          </a:p>
          <a:p>
            <a:pPr>
              <a:buNone/>
            </a:pPr>
            <a:r>
              <a:rPr lang="hu-HU" altLang="hu-HU" sz="2400" dirty="0">
                <a:solidFill>
                  <a:srgbClr val="00B050"/>
                </a:solidFill>
              </a:rPr>
              <a:t>3. </a:t>
            </a:r>
            <a:r>
              <a:rPr lang="hu-HU" altLang="hu-HU" sz="2400" dirty="0" err="1">
                <a:solidFill>
                  <a:srgbClr val="00B050"/>
                </a:solidFill>
              </a:rPr>
              <a:t>Third</a:t>
            </a:r>
            <a:r>
              <a:rPr lang="hu-HU" altLang="hu-HU" sz="2400" dirty="0">
                <a:solidFill>
                  <a:srgbClr val="00B050"/>
                </a:solidFill>
              </a:rPr>
              <a:t> </a:t>
            </a:r>
            <a:r>
              <a:rPr lang="hu-HU" altLang="hu-HU" sz="2400" dirty="0" err="1">
                <a:solidFill>
                  <a:srgbClr val="00B050"/>
                </a:solidFill>
              </a:rPr>
              <a:t>approach</a:t>
            </a:r>
            <a:r>
              <a:rPr lang="hu-HU" altLang="hu-HU" sz="2400" dirty="0">
                <a:solidFill>
                  <a:srgbClr val="00B050"/>
                </a:solidFill>
              </a:rPr>
              <a:t>:</a:t>
            </a:r>
            <a:r>
              <a:rPr lang="hu-HU" altLang="hu-HU" sz="2400" dirty="0"/>
              <a:t> Society</a:t>
            </a:r>
          </a:p>
          <a:p>
            <a:pPr>
              <a:buNone/>
            </a:pPr>
            <a:endParaRPr lang="hu-HU" altLang="hu-HU" sz="2400" dirty="0"/>
          </a:p>
          <a:p>
            <a:pPr>
              <a:buNone/>
            </a:pPr>
            <a:r>
              <a:rPr lang="hu-HU" altLang="hu-HU" sz="2400" dirty="0">
                <a:solidFill>
                  <a:srgbClr val="00B050"/>
                </a:solidFill>
              </a:rPr>
              <a:t>4. </a:t>
            </a:r>
            <a:r>
              <a:rPr lang="hu-HU" altLang="hu-HU" sz="2400" dirty="0" err="1">
                <a:solidFill>
                  <a:srgbClr val="00B050"/>
                </a:solidFill>
              </a:rPr>
              <a:t>Fourth</a:t>
            </a:r>
            <a:r>
              <a:rPr lang="hu-HU" altLang="hu-HU" sz="2400" dirty="0">
                <a:solidFill>
                  <a:srgbClr val="00B050"/>
                </a:solidFill>
              </a:rPr>
              <a:t>:</a:t>
            </a:r>
            <a:r>
              <a:rPr lang="hu-HU" altLang="hu-HU" sz="2400" dirty="0"/>
              <a:t> </a:t>
            </a:r>
            <a:r>
              <a:rPr lang="hu-HU" altLang="hu-HU" sz="2400" dirty="0" err="1"/>
              <a:t>All</a:t>
            </a:r>
            <a:r>
              <a:rPr lang="hu-HU" altLang="hu-HU" sz="2400" dirty="0"/>
              <a:t> </a:t>
            </a:r>
            <a:r>
              <a:rPr lang="hu-HU" altLang="hu-HU" sz="2400" dirty="0" err="1"/>
              <a:t>levels</a:t>
            </a:r>
            <a:r>
              <a:rPr lang="hu-HU" altLang="hu-HU" sz="2400" dirty="0"/>
              <a:t> of </a:t>
            </a:r>
            <a:r>
              <a:rPr lang="hu-HU" altLang="hu-HU" sz="2400" dirty="0" err="1"/>
              <a:t>social</a:t>
            </a:r>
            <a:r>
              <a:rPr lang="hu-HU" altLang="hu-HU" sz="2400" dirty="0"/>
              <a:t> </a:t>
            </a:r>
            <a:r>
              <a:rPr lang="hu-HU" altLang="hu-HU" sz="2400" dirty="0" err="1"/>
              <a:t>groups</a:t>
            </a:r>
            <a:r>
              <a:rPr lang="hu-HU" altLang="hu-HU" sz="2400" dirty="0"/>
              <a:t>, </a:t>
            </a:r>
            <a:r>
              <a:rPr lang="hu-HU" altLang="hu-HU" sz="2400" dirty="0" err="1"/>
              <a:t>from</a:t>
            </a:r>
            <a:r>
              <a:rPr lang="hu-HU" altLang="hu-HU" sz="2400" dirty="0"/>
              <a:t> </a:t>
            </a:r>
            <a:r>
              <a:rPr lang="hu-HU" altLang="hu-HU" sz="2400" dirty="0" err="1"/>
              <a:t>independent</a:t>
            </a:r>
            <a:r>
              <a:rPr lang="hu-HU" altLang="hu-HU" sz="2400" dirty="0"/>
              <a:t> human </a:t>
            </a:r>
            <a:r>
              <a:rPr lang="hu-HU" altLang="hu-HU" sz="2400" dirty="0" err="1"/>
              <a:t>to</a:t>
            </a:r>
            <a:r>
              <a:rPr lang="hu-HU" altLang="hu-HU" sz="2400" dirty="0"/>
              <a:t> </a:t>
            </a:r>
            <a:r>
              <a:rPr lang="hu-HU" altLang="hu-HU" sz="2400" dirty="0" err="1"/>
              <a:t>international</a:t>
            </a:r>
            <a:r>
              <a:rPr lang="hu-HU" altLang="hu-HU" sz="2400" dirty="0"/>
              <a:t> </a:t>
            </a:r>
            <a:r>
              <a:rPr lang="hu-HU" altLang="hu-HU" sz="2400" dirty="0" err="1"/>
              <a:t>system</a:t>
            </a:r>
            <a:endParaRPr lang="hu-HU" altLang="hu-HU" sz="2400" dirty="0"/>
          </a:p>
          <a:p>
            <a:pPr>
              <a:buNone/>
            </a:pPr>
            <a:endParaRPr lang="hu-HU" altLang="hu-HU" sz="2400" dirty="0"/>
          </a:p>
          <a:p>
            <a:pPr>
              <a:buNone/>
            </a:pPr>
            <a:r>
              <a:rPr lang="hu-HU" altLang="hu-HU" sz="2400" dirty="0">
                <a:solidFill>
                  <a:srgbClr val="00B050"/>
                </a:solidFill>
              </a:rPr>
              <a:t>5. </a:t>
            </a:r>
            <a:r>
              <a:rPr lang="hu-HU" altLang="hu-HU" sz="2400" dirty="0" err="1">
                <a:solidFill>
                  <a:srgbClr val="00B050"/>
                </a:solidFill>
              </a:rPr>
              <a:t>Fifth</a:t>
            </a:r>
            <a:r>
              <a:rPr lang="hu-HU" altLang="hu-HU" sz="2400" dirty="0">
                <a:solidFill>
                  <a:srgbClr val="00B050"/>
                </a:solidFill>
              </a:rPr>
              <a:t>:</a:t>
            </a:r>
            <a:r>
              <a:rPr lang="hu-HU" altLang="hu-HU" sz="2400" dirty="0"/>
              <a:t> </a:t>
            </a:r>
            <a:r>
              <a:rPr lang="hu-HU" altLang="hu-HU" sz="2400" dirty="0" err="1"/>
              <a:t>Planet</a:t>
            </a:r>
            <a:r>
              <a:rPr lang="hu-HU" altLang="hu-HU" sz="2400" dirty="0"/>
              <a:t> </a:t>
            </a:r>
            <a:r>
              <a:rPr lang="hu-HU" altLang="hu-HU" sz="2400" dirty="0" err="1"/>
              <a:t>Earth</a:t>
            </a:r>
            <a:endParaRPr lang="hu-HU" altLang="hu-HU" sz="2400" dirty="0"/>
          </a:p>
        </p:txBody>
      </p:sp>
    </p:spTree>
    <p:extLst>
      <p:ext uri="{BB962C8B-B14F-4D97-AF65-F5344CB8AC3E}">
        <p14:creationId xmlns:p14="http://schemas.microsoft.com/office/powerpoint/2010/main" val="33091722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églalap 4">
            <a:extLst>
              <a:ext uri="{FF2B5EF4-FFF2-40B4-BE49-F238E27FC236}">
                <a16:creationId xmlns:a16="http://schemas.microsoft.com/office/drawing/2014/main" id="{9C5E9974-9CE5-12CE-B080-171262C8E667}"/>
              </a:ext>
            </a:extLst>
          </p:cNvPr>
          <p:cNvSpPr/>
          <p:nvPr/>
        </p:nvSpPr>
        <p:spPr>
          <a:xfrm>
            <a:off x="0" y="0"/>
            <a:ext cx="12192000" cy="1096436"/>
          </a:xfrm>
          <a:prstGeom prst="rect">
            <a:avLst/>
          </a:prstGeom>
          <a:solidFill>
            <a:schemeClr val="tx1">
              <a:lumMod val="75000"/>
              <a:lumOff val="25000"/>
            </a:schemeClr>
          </a:solid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pic>
        <p:nvPicPr>
          <p:cNvPr id="6" name="Kép 5" descr="A képen szöveg látható&#10;&#10;Automatikusan generált leírás">
            <a:extLst>
              <a:ext uri="{FF2B5EF4-FFF2-40B4-BE49-F238E27FC236}">
                <a16:creationId xmlns:a16="http://schemas.microsoft.com/office/drawing/2014/main" id="{B4A06AFE-F1CB-4A6F-F04B-C4BC6830A92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781143" y="92357"/>
            <a:ext cx="3410855" cy="899018"/>
          </a:xfrm>
          <a:prstGeom prst="rect">
            <a:avLst/>
          </a:prstGeom>
        </p:spPr>
      </p:pic>
      <p:sp>
        <p:nvSpPr>
          <p:cNvPr id="7" name="Cím 1">
            <a:extLst>
              <a:ext uri="{FF2B5EF4-FFF2-40B4-BE49-F238E27FC236}">
                <a16:creationId xmlns:a16="http://schemas.microsoft.com/office/drawing/2014/main" id="{F737E8DD-CB45-17B1-C2C6-4E38F9BDA87F}"/>
              </a:ext>
            </a:extLst>
          </p:cNvPr>
          <p:cNvSpPr>
            <a:spLocks noGrp="1"/>
          </p:cNvSpPr>
          <p:nvPr>
            <p:ph type="title"/>
          </p:nvPr>
        </p:nvSpPr>
        <p:spPr>
          <a:xfrm>
            <a:off x="177833" y="300879"/>
            <a:ext cx="3999883" cy="485329"/>
          </a:xfrm>
        </p:spPr>
        <p:txBody>
          <a:bodyPr anchor="b">
            <a:normAutofit/>
          </a:bodyPr>
          <a:lstStyle/>
          <a:p>
            <a:r>
              <a:rPr lang="hu-HU" sz="2800" dirty="0" err="1">
                <a:solidFill>
                  <a:schemeClr val="bg1"/>
                </a:solidFill>
              </a:rPr>
              <a:t>Traditional</a:t>
            </a:r>
            <a:r>
              <a:rPr lang="hu-HU" sz="2800" dirty="0">
                <a:solidFill>
                  <a:schemeClr val="bg1"/>
                </a:solidFill>
              </a:rPr>
              <a:t> </a:t>
            </a:r>
            <a:r>
              <a:rPr lang="hu-HU" sz="2800" dirty="0" err="1">
                <a:solidFill>
                  <a:schemeClr val="bg1"/>
                </a:solidFill>
              </a:rPr>
              <a:t>Subjects</a:t>
            </a:r>
            <a:endParaRPr lang="en-US" sz="2800" dirty="0">
              <a:solidFill>
                <a:schemeClr val="bg1"/>
              </a:solidFill>
            </a:endParaRPr>
          </a:p>
        </p:txBody>
      </p:sp>
      <p:pic>
        <p:nvPicPr>
          <p:cNvPr id="8" name="Obrázek 5">
            <a:extLst>
              <a:ext uri="{FF2B5EF4-FFF2-40B4-BE49-F238E27FC236}">
                <a16:creationId xmlns:a16="http://schemas.microsoft.com/office/drawing/2014/main" id="{DBDADF84-706A-4335-8DDF-8BAE13B5A9D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951266" y="5953478"/>
            <a:ext cx="960217" cy="731312"/>
          </a:xfrm>
          <a:prstGeom prst="rect">
            <a:avLst/>
          </a:prstGeom>
        </p:spPr>
      </p:pic>
      <p:sp>
        <p:nvSpPr>
          <p:cNvPr id="9" name="Tartalom helye 2">
            <a:extLst>
              <a:ext uri="{FF2B5EF4-FFF2-40B4-BE49-F238E27FC236}">
                <a16:creationId xmlns:a16="http://schemas.microsoft.com/office/drawing/2014/main" id="{917F35DE-068B-D803-5FF3-EEBB68446A42}"/>
              </a:ext>
            </a:extLst>
          </p:cNvPr>
          <p:cNvSpPr txBox="1">
            <a:spLocks/>
          </p:cNvSpPr>
          <p:nvPr/>
        </p:nvSpPr>
        <p:spPr>
          <a:xfrm>
            <a:off x="280516" y="1366259"/>
            <a:ext cx="10826507" cy="5190861"/>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None/>
              <a:defRPr/>
            </a:pPr>
            <a:r>
              <a:rPr lang="hu-HU" altLang="hu-HU" sz="2400" dirty="0" err="1"/>
              <a:t>So</a:t>
            </a:r>
            <a:r>
              <a:rPr lang="hu-HU" altLang="hu-HU" sz="2400" dirty="0"/>
              <a:t>, </a:t>
            </a:r>
            <a:r>
              <a:rPr lang="hu-HU" altLang="hu-HU" sz="2400" dirty="0" err="1"/>
              <a:t>according</a:t>
            </a:r>
            <a:r>
              <a:rPr lang="hu-HU" altLang="hu-HU" sz="2400" dirty="0"/>
              <a:t> </a:t>
            </a:r>
            <a:r>
              <a:rPr lang="hu-HU" altLang="hu-HU" sz="2400" dirty="0" err="1"/>
              <a:t>to</a:t>
            </a:r>
            <a:r>
              <a:rPr lang="hu-HU" altLang="hu-HU" sz="2400" dirty="0"/>
              <a:t> a </a:t>
            </a:r>
            <a:r>
              <a:rPr lang="hu-HU" altLang="hu-HU" sz="2400" dirty="0" err="1"/>
              <a:t>popular</a:t>
            </a:r>
            <a:r>
              <a:rPr lang="hu-HU" altLang="hu-HU" sz="2400" dirty="0"/>
              <a:t> and </a:t>
            </a:r>
            <a:r>
              <a:rPr lang="hu-HU" altLang="hu-HU" sz="2400" dirty="0" err="1"/>
              <a:t>accepted</a:t>
            </a:r>
            <a:r>
              <a:rPr lang="hu-HU" altLang="hu-HU" sz="2400" dirty="0"/>
              <a:t> </a:t>
            </a:r>
            <a:r>
              <a:rPr lang="hu-HU" altLang="hu-HU" sz="2400" dirty="0" err="1"/>
              <a:t>view</a:t>
            </a:r>
            <a:r>
              <a:rPr lang="hu-HU" altLang="hu-HU" sz="2400" dirty="0"/>
              <a:t>, </a:t>
            </a:r>
            <a:r>
              <a:rPr lang="hu-HU" altLang="hu-HU" sz="2400" dirty="0" err="1"/>
              <a:t>the</a:t>
            </a:r>
            <a:r>
              <a:rPr lang="hu-HU" altLang="hu-HU" sz="2400" dirty="0"/>
              <a:t> </a:t>
            </a:r>
            <a:r>
              <a:rPr lang="hu-HU" altLang="hu-HU" sz="2400" dirty="0" err="1"/>
              <a:t>subject</a:t>
            </a:r>
            <a:r>
              <a:rPr lang="hu-HU" altLang="hu-HU" sz="2400" dirty="0"/>
              <a:t> of </a:t>
            </a:r>
            <a:r>
              <a:rPr lang="hu-HU" altLang="hu-HU" sz="2400" dirty="0" err="1"/>
              <a:t>the</a:t>
            </a:r>
            <a:r>
              <a:rPr lang="hu-HU" altLang="hu-HU" sz="2400" dirty="0"/>
              <a:t> </a:t>
            </a:r>
            <a:r>
              <a:rPr lang="hu-HU" altLang="hu-HU" sz="2400" dirty="0" err="1"/>
              <a:t>security</a:t>
            </a:r>
            <a:r>
              <a:rPr lang="hu-HU" altLang="hu-HU" sz="2400" dirty="0"/>
              <a:t>:</a:t>
            </a:r>
          </a:p>
          <a:p>
            <a:pPr marL="342900" indent="-342900">
              <a:buClr>
                <a:srgbClr val="00B050"/>
              </a:buClr>
              <a:buFont typeface="Wingdings" panose="05000000000000000000" pitchFamily="2" charset="2"/>
              <a:buChar char="§"/>
              <a:defRPr/>
            </a:pPr>
            <a:r>
              <a:rPr lang="hu-HU" altLang="hu-HU" sz="3200" dirty="0"/>
              <a:t>The </a:t>
            </a:r>
            <a:r>
              <a:rPr lang="hu-HU" altLang="hu-HU" sz="3200" dirty="0" err="1"/>
              <a:t>sovereignty</a:t>
            </a:r>
            <a:r>
              <a:rPr lang="hu-HU" altLang="hu-HU" sz="3200" dirty="0"/>
              <a:t> of </a:t>
            </a:r>
            <a:r>
              <a:rPr lang="hu-HU" altLang="hu-HU" sz="3200" dirty="0" err="1"/>
              <a:t>the</a:t>
            </a:r>
            <a:r>
              <a:rPr lang="hu-HU" altLang="hu-HU" sz="3200" dirty="0"/>
              <a:t> </a:t>
            </a:r>
            <a:r>
              <a:rPr lang="hu-HU" altLang="hu-HU" sz="3200" dirty="0" err="1"/>
              <a:t>state</a:t>
            </a:r>
            <a:endParaRPr lang="hu-HU" altLang="hu-HU" sz="3200" dirty="0"/>
          </a:p>
          <a:p>
            <a:pPr marL="342900" indent="-342900">
              <a:buClr>
                <a:srgbClr val="00B050"/>
              </a:buClr>
              <a:buFont typeface="Wingdings" panose="05000000000000000000" pitchFamily="2" charset="2"/>
              <a:buChar char="§"/>
              <a:defRPr/>
            </a:pPr>
            <a:r>
              <a:rPr lang="hu-HU" altLang="hu-HU" sz="3200" dirty="0"/>
              <a:t>The life of </a:t>
            </a:r>
            <a:r>
              <a:rPr lang="hu-HU" altLang="hu-HU" sz="3200" dirty="0" err="1"/>
              <a:t>citizens</a:t>
            </a:r>
            <a:endParaRPr lang="hu-HU" altLang="hu-HU" sz="3200" dirty="0"/>
          </a:p>
          <a:p>
            <a:pPr marL="342900" indent="-342900">
              <a:buClr>
                <a:srgbClr val="00B050"/>
              </a:buClr>
              <a:buFont typeface="Wingdings" panose="05000000000000000000" pitchFamily="2" charset="2"/>
              <a:buChar char="§"/>
              <a:defRPr/>
            </a:pPr>
            <a:r>
              <a:rPr lang="hu-HU" altLang="hu-HU" sz="3200" dirty="0"/>
              <a:t>National </a:t>
            </a:r>
            <a:r>
              <a:rPr lang="hu-HU" altLang="hu-HU" sz="3200" dirty="0" err="1"/>
              <a:t>interests</a:t>
            </a:r>
            <a:r>
              <a:rPr lang="hu-HU" altLang="hu-HU" sz="3200" dirty="0"/>
              <a:t> and </a:t>
            </a:r>
            <a:r>
              <a:rPr lang="hu-HU" altLang="hu-HU" sz="3200" dirty="0" err="1"/>
              <a:t>property</a:t>
            </a:r>
            <a:endParaRPr lang="hu-HU" altLang="hu-HU" sz="3200" dirty="0"/>
          </a:p>
          <a:p>
            <a:pPr marL="342900" indent="-342900">
              <a:buClr>
                <a:srgbClr val="00B050"/>
              </a:buClr>
              <a:buFont typeface="Wingdings" panose="05000000000000000000" pitchFamily="2" charset="2"/>
              <a:buChar char="§"/>
              <a:defRPr/>
            </a:pPr>
            <a:endParaRPr lang="hu-HU" altLang="hu-HU" sz="2400" dirty="0"/>
          </a:p>
          <a:p>
            <a:pPr>
              <a:buClr>
                <a:srgbClr val="00B050"/>
              </a:buClr>
              <a:buNone/>
              <a:defRPr/>
            </a:pPr>
            <a:r>
              <a:rPr lang="hu-HU" altLang="hu-HU" sz="2400" dirty="0" err="1"/>
              <a:t>If</a:t>
            </a:r>
            <a:r>
              <a:rPr lang="hu-HU" altLang="hu-HU" sz="2400" dirty="0"/>
              <a:t> </a:t>
            </a:r>
            <a:r>
              <a:rPr lang="hu-HU" altLang="hu-HU" sz="2400" dirty="0" err="1"/>
              <a:t>any</a:t>
            </a:r>
            <a:r>
              <a:rPr lang="hu-HU" altLang="hu-HU" sz="2400" dirty="0"/>
              <a:t> of </a:t>
            </a:r>
            <a:r>
              <a:rPr lang="hu-HU" altLang="hu-HU" sz="2400" dirty="0" err="1"/>
              <a:t>this</a:t>
            </a:r>
            <a:r>
              <a:rPr lang="hu-HU" altLang="hu-HU" sz="2400" dirty="0"/>
              <a:t> is </a:t>
            </a:r>
            <a:r>
              <a:rPr lang="hu-HU" altLang="hu-HU" sz="2400" dirty="0" err="1"/>
              <a:t>in</a:t>
            </a:r>
            <a:r>
              <a:rPr lang="hu-HU" altLang="hu-HU" sz="2400" dirty="0"/>
              <a:t> </a:t>
            </a:r>
            <a:r>
              <a:rPr lang="hu-HU" altLang="hu-HU" sz="2400" dirty="0" err="1"/>
              <a:t>danger</a:t>
            </a:r>
            <a:r>
              <a:rPr lang="hu-HU" altLang="hu-HU" sz="2400" dirty="0"/>
              <a:t>, </a:t>
            </a:r>
            <a:r>
              <a:rPr lang="hu-HU" altLang="hu-HU" sz="2400" dirty="0" err="1"/>
              <a:t>the</a:t>
            </a:r>
            <a:r>
              <a:rPr lang="hu-HU" altLang="hu-HU" sz="2400" dirty="0"/>
              <a:t> country is </a:t>
            </a:r>
            <a:r>
              <a:rPr lang="hu-HU" altLang="hu-HU" sz="2400" dirty="0" err="1"/>
              <a:t>in</a:t>
            </a:r>
            <a:r>
              <a:rPr lang="hu-HU" altLang="hu-HU" sz="2400" dirty="0"/>
              <a:t> </a:t>
            </a:r>
            <a:r>
              <a:rPr lang="hu-HU" altLang="hu-HU" sz="2400" dirty="0" err="1"/>
              <a:t>danger</a:t>
            </a:r>
            <a:r>
              <a:rPr lang="hu-HU" altLang="hu-HU" sz="2400" dirty="0"/>
              <a:t>.</a:t>
            </a:r>
          </a:p>
          <a:p>
            <a:pPr>
              <a:buClr>
                <a:srgbClr val="00B050"/>
              </a:buClr>
              <a:buNone/>
              <a:defRPr/>
            </a:pPr>
            <a:endParaRPr lang="hu-HU" altLang="hu-HU" sz="2400" dirty="0"/>
          </a:p>
          <a:p>
            <a:pPr>
              <a:buClr>
                <a:srgbClr val="00B050"/>
              </a:buClr>
              <a:buNone/>
              <a:defRPr/>
            </a:pPr>
            <a:endParaRPr lang="hu-HU" altLang="hu-HU" sz="2400" dirty="0"/>
          </a:p>
          <a:p>
            <a:pPr>
              <a:buClr>
                <a:srgbClr val="00B050"/>
              </a:buClr>
              <a:buNone/>
              <a:defRPr/>
            </a:pPr>
            <a:r>
              <a:rPr lang="hu-HU" sz="2400" i="1" dirty="0" err="1">
                <a:solidFill>
                  <a:schemeClr val="accent1">
                    <a:lumMod val="75000"/>
                  </a:schemeClr>
                </a:solidFill>
              </a:rPr>
              <a:t>Discussion</a:t>
            </a:r>
            <a:r>
              <a:rPr lang="hu-HU" sz="2400" i="1" dirty="0">
                <a:solidFill>
                  <a:schemeClr val="accent1">
                    <a:lumMod val="75000"/>
                  </a:schemeClr>
                </a:solidFill>
              </a:rPr>
              <a:t>: The life of </a:t>
            </a:r>
            <a:r>
              <a:rPr lang="hu-HU" sz="2400" i="1" dirty="0" err="1">
                <a:solidFill>
                  <a:schemeClr val="accent1">
                    <a:lumMod val="75000"/>
                  </a:schemeClr>
                </a:solidFill>
              </a:rPr>
              <a:t>citizens</a:t>
            </a:r>
            <a:r>
              <a:rPr lang="hu-HU" sz="2400" i="1" dirty="0">
                <a:solidFill>
                  <a:schemeClr val="accent1">
                    <a:lumMod val="75000"/>
                  </a:schemeClr>
                </a:solidFill>
              </a:rPr>
              <a:t> – </a:t>
            </a:r>
            <a:r>
              <a:rPr lang="hu-HU" sz="2400" i="1" dirty="0" err="1">
                <a:solidFill>
                  <a:schemeClr val="accent1">
                    <a:lumMod val="75000"/>
                  </a:schemeClr>
                </a:solidFill>
              </a:rPr>
              <a:t>Tools</a:t>
            </a:r>
            <a:r>
              <a:rPr lang="hu-HU" sz="2400" i="1" dirty="0">
                <a:solidFill>
                  <a:schemeClr val="accent1">
                    <a:lumMod val="75000"/>
                  </a:schemeClr>
                </a:solidFill>
              </a:rPr>
              <a:t> and </a:t>
            </a:r>
            <a:r>
              <a:rPr lang="hu-HU" sz="2400" i="1" dirty="0" err="1">
                <a:solidFill>
                  <a:schemeClr val="accent1">
                    <a:lumMod val="75000"/>
                  </a:schemeClr>
                </a:solidFill>
              </a:rPr>
              <a:t>policies</a:t>
            </a:r>
            <a:r>
              <a:rPr lang="hu-HU" sz="2400" i="1" dirty="0">
                <a:solidFill>
                  <a:schemeClr val="accent1">
                    <a:lumMod val="75000"/>
                  </a:schemeClr>
                </a:solidFill>
              </a:rPr>
              <a:t> of a </a:t>
            </a:r>
            <a:r>
              <a:rPr lang="hu-HU" sz="2400" i="1" dirty="0" err="1">
                <a:solidFill>
                  <a:schemeClr val="accent1">
                    <a:lumMod val="75000"/>
                  </a:schemeClr>
                </a:solidFill>
              </a:rPr>
              <a:t>state</a:t>
            </a:r>
            <a:endParaRPr lang="hu-HU" sz="2400" i="1" dirty="0">
              <a:solidFill>
                <a:schemeClr val="accent1">
                  <a:lumMod val="75000"/>
                </a:schemeClr>
              </a:solidFill>
            </a:endParaRPr>
          </a:p>
          <a:p>
            <a:pPr>
              <a:buClr>
                <a:srgbClr val="00B050"/>
              </a:buClr>
              <a:buNone/>
              <a:defRPr/>
            </a:pPr>
            <a:r>
              <a:rPr lang="hu-HU" altLang="hu-HU" sz="2400" dirty="0"/>
              <a:t> </a:t>
            </a:r>
          </a:p>
        </p:txBody>
      </p:sp>
    </p:spTree>
    <p:extLst>
      <p:ext uri="{BB962C8B-B14F-4D97-AF65-F5344CB8AC3E}">
        <p14:creationId xmlns:p14="http://schemas.microsoft.com/office/powerpoint/2010/main" val="963451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églalap 4">
            <a:extLst>
              <a:ext uri="{FF2B5EF4-FFF2-40B4-BE49-F238E27FC236}">
                <a16:creationId xmlns:a16="http://schemas.microsoft.com/office/drawing/2014/main" id="{9C5E9974-9CE5-12CE-B080-171262C8E667}"/>
              </a:ext>
            </a:extLst>
          </p:cNvPr>
          <p:cNvSpPr/>
          <p:nvPr/>
        </p:nvSpPr>
        <p:spPr>
          <a:xfrm>
            <a:off x="0" y="0"/>
            <a:ext cx="12192000" cy="1096436"/>
          </a:xfrm>
          <a:prstGeom prst="rect">
            <a:avLst/>
          </a:prstGeom>
          <a:solidFill>
            <a:schemeClr val="tx1">
              <a:lumMod val="75000"/>
              <a:lumOff val="25000"/>
            </a:schemeClr>
          </a:solid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pic>
        <p:nvPicPr>
          <p:cNvPr id="6" name="Kép 5" descr="A képen szöveg látható&#10;&#10;Automatikusan generált leírás">
            <a:extLst>
              <a:ext uri="{FF2B5EF4-FFF2-40B4-BE49-F238E27FC236}">
                <a16:creationId xmlns:a16="http://schemas.microsoft.com/office/drawing/2014/main" id="{B4A06AFE-F1CB-4A6F-F04B-C4BC6830A92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781143" y="92357"/>
            <a:ext cx="3410855" cy="899018"/>
          </a:xfrm>
          <a:prstGeom prst="rect">
            <a:avLst/>
          </a:prstGeom>
        </p:spPr>
      </p:pic>
      <p:sp>
        <p:nvSpPr>
          <p:cNvPr id="7" name="Cím 1">
            <a:extLst>
              <a:ext uri="{FF2B5EF4-FFF2-40B4-BE49-F238E27FC236}">
                <a16:creationId xmlns:a16="http://schemas.microsoft.com/office/drawing/2014/main" id="{F737E8DD-CB45-17B1-C2C6-4E38F9BDA87F}"/>
              </a:ext>
            </a:extLst>
          </p:cNvPr>
          <p:cNvSpPr>
            <a:spLocks noGrp="1"/>
          </p:cNvSpPr>
          <p:nvPr>
            <p:ph type="title"/>
          </p:nvPr>
        </p:nvSpPr>
        <p:spPr>
          <a:xfrm>
            <a:off x="177834" y="300879"/>
            <a:ext cx="4377388" cy="485329"/>
          </a:xfrm>
        </p:spPr>
        <p:txBody>
          <a:bodyPr anchor="b">
            <a:normAutofit/>
          </a:bodyPr>
          <a:lstStyle/>
          <a:p>
            <a:r>
              <a:rPr lang="hu-HU" sz="2800" dirty="0" err="1">
                <a:solidFill>
                  <a:schemeClr val="bg1"/>
                </a:solidFill>
              </a:rPr>
              <a:t>Complexity</a:t>
            </a:r>
            <a:endParaRPr lang="en-US" sz="2800" dirty="0">
              <a:solidFill>
                <a:schemeClr val="bg1"/>
              </a:solidFill>
            </a:endParaRPr>
          </a:p>
        </p:txBody>
      </p:sp>
      <p:pic>
        <p:nvPicPr>
          <p:cNvPr id="8" name="Obrázek 5">
            <a:extLst>
              <a:ext uri="{FF2B5EF4-FFF2-40B4-BE49-F238E27FC236}">
                <a16:creationId xmlns:a16="http://schemas.microsoft.com/office/drawing/2014/main" id="{DBDADF84-706A-4335-8DDF-8BAE13B5A9D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951266" y="5953478"/>
            <a:ext cx="960217" cy="731312"/>
          </a:xfrm>
          <a:prstGeom prst="rect">
            <a:avLst/>
          </a:prstGeom>
        </p:spPr>
      </p:pic>
      <p:sp>
        <p:nvSpPr>
          <p:cNvPr id="9" name="Tartalom helye 2">
            <a:extLst>
              <a:ext uri="{FF2B5EF4-FFF2-40B4-BE49-F238E27FC236}">
                <a16:creationId xmlns:a16="http://schemas.microsoft.com/office/drawing/2014/main" id="{917F35DE-068B-D803-5FF3-EEBB68446A42}"/>
              </a:ext>
            </a:extLst>
          </p:cNvPr>
          <p:cNvSpPr txBox="1">
            <a:spLocks/>
          </p:cNvSpPr>
          <p:nvPr/>
        </p:nvSpPr>
        <p:spPr>
          <a:xfrm>
            <a:off x="280517" y="1366259"/>
            <a:ext cx="11296290" cy="5190861"/>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Clr>
                <a:srgbClr val="00B050"/>
              </a:buClr>
              <a:buNone/>
              <a:defRPr/>
            </a:pPr>
            <a:r>
              <a:rPr lang="hu-HU" altLang="hu-HU" sz="2400" dirty="0" err="1">
                <a:solidFill>
                  <a:srgbClr val="00B050"/>
                </a:solidFill>
              </a:rPr>
              <a:t>Security</a:t>
            </a:r>
            <a:r>
              <a:rPr lang="hu-HU" altLang="hu-HU" sz="2400" dirty="0">
                <a:solidFill>
                  <a:srgbClr val="00B050"/>
                </a:solidFill>
              </a:rPr>
              <a:t> is more </a:t>
            </a:r>
            <a:r>
              <a:rPr lang="hu-HU" altLang="hu-HU" sz="2400" dirty="0" err="1">
                <a:solidFill>
                  <a:srgbClr val="00B050"/>
                </a:solidFill>
              </a:rPr>
              <a:t>complex</a:t>
            </a:r>
            <a:r>
              <a:rPr lang="hu-HU" altLang="hu-HU" sz="2400" dirty="0">
                <a:solidFill>
                  <a:srgbClr val="00B050"/>
                </a:solidFill>
              </a:rPr>
              <a:t> </a:t>
            </a:r>
            <a:r>
              <a:rPr lang="hu-HU" altLang="hu-HU" sz="2400" dirty="0" err="1">
                <a:solidFill>
                  <a:srgbClr val="00B050"/>
                </a:solidFill>
              </a:rPr>
              <a:t>than</a:t>
            </a:r>
            <a:r>
              <a:rPr lang="hu-HU" altLang="hu-HU" sz="2400" dirty="0">
                <a:solidFill>
                  <a:srgbClr val="00B050"/>
                </a:solidFill>
              </a:rPr>
              <a:t> </a:t>
            </a:r>
            <a:r>
              <a:rPr lang="hu-HU" altLang="hu-HU" sz="2400" dirty="0" err="1">
                <a:solidFill>
                  <a:srgbClr val="00B050"/>
                </a:solidFill>
              </a:rPr>
              <a:t>ever</a:t>
            </a:r>
            <a:r>
              <a:rPr lang="hu-HU" altLang="hu-HU" sz="2400" dirty="0">
                <a:solidFill>
                  <a:srgbClr val="00B050"/>
                </a:solidFill>
              </a:rPr>
              <a:t>.</a:t>
            </a:r>
          </a:p>
          <a:p>
            <a:pPr>
              <a:buClr>
                <a:srgbClr val="00B050"/>
              </a:buClr>
              <a:buNone/>
              <a:defRPr/>
            </a:pPr>
            <a:r>
              <a:rPr lang="hu-HU" altLang="hu-HU" sz="2400" dirty="0" err="1"/>
              <a:t>At</a:t>
            </a:r>
            <a:r>
              <a:rPr lang="hu-HU" altLang="hu-HU" sz="2400" dirty="0"/>
              <a:t> </a:t>
            </a:r>
            <a:r>
              <a:rPr lang="hu-HU" altLang="hu-HU" sz="2400" dirty="0" err="1"/>
              <a:t>the</a:t>
            </a:r>
            <a:r>
              <a:rPr lang="hu-HU" altLang="hu-HU" sz="2400" dirty="0"/>
              <a:t> </a:t>
            </a:r>
            <a:r>
              <a:rPr lang="hu-HU" altLang="hu-HU" sz="2400" dirty="0" err="1"/>
              <a:t>early</a:t>
            </a:r>
            <a:r>
              <a:rPr lang="hu-HU" altLang="hu-HU" sz="2400" dirty="0"/>
              <a:t> </a:t>
            </a:r>
            <a:r>
              <a:rPr lang="hu-HU" altLang="hu-HU" sz="2400" dirty="0" err="1"/>
              <a:t>stages</a:t>
            </a:r>
            <a:r>
              <a:rPr lang="hu-HU" altLang="hu-HU" sz="2400" dirty="0"/>
              <a:t>, </a:t>
            </a:r>
            <a:r>
              <a:rPr lang="hu-HU" altLang="hu-HU" sz="2400" dirty="0" err="1"/>
              <a:t>there</a:t>
            </a:r>
            <a:r>
              <a:rPr lang="hu-HU" altLang="hu-HU" sz="2400" dirty="0"/>
              <a:t> </a:t>
            </a:r>
            <a:r>
              <a:rPr lang="hu-HU" altLang="hu-HU" sz="2400" dirty="0" err="1"/>
              <a:t>were</a:t>
            </a:r>
            <a:r>
              <a:rPr lang="hu-HU" altLang="hu-HU" sz="2400" dirty="0"/>
              <a:t> </a:t>
            </a:r>
            <a:r>
              <a:rPr lang="hu-HU" altLang="hu-HU" sz="2400" dirty="0" err="1"/>
              <a:t>two</a:t>
            </a:r>
            <a:r>
              <a:rPr lang="hu-HU" altLang="hu-HU" sz="2400" dirty="0"/>
              <a:t> </a:t>
            </a:r>
            <a:r>
              <a:rPr lang="hu-HU" altLang="hu-HU" sz="2400" dirty="0" err="1"/>
              <a:t>security</a:t>
            </a:r>
            <a:r>
              <a:rPr lang="hu-HU" altLang="hu-HU" sz="2400" dirty="0"/>
              <a:t> </a:t>
            </a:r>
            <a:r>
              <a:rPr lang="hu-HU" altLang="hu-HU" sz="2400" dirty="0" err="1"/>
              <a:t>threats</a:t>
            </a:r>
            <a:r>
              <a:rPr lang="hu-HU" altLang="hu-HU" sz="2400" dirty="0"/>
              <a:t>:</a:t>
            </a:r>
          </a:p>
          <a:p>
            <a:pPr marL="342900" indent="-342900">
              <a:buClr>
                <a:srgbClr val="00B050"/>
              </a:buClr>
              <a:buFont typeface="Wingdings" panose="05000000000000000000" pitchFamily="2" charset="2"/>
              <a:buChar char="§"/>
              <a:defRPr/>
            </a:pPr>
            <a:r>
              <a:rPr lang="hu-HU" altLang="hu-HU" sz="2400" dirty="0" err="1"/>
              <a:t>Enemy</a:t>
            </a:r>
            <a:endParaRPr lang="hu-HU" altLang="hu-HU" sz="2400" dirty="0"/>
          </a:p>
          <a:p>
            <a:pPr marL="342900" indent="-342900">
              <a:buClr>
                <a:srgbClr val="00B050"/>
              </a:buClr>
              <a:buFont typeface="Wingdings" panose="05000000000000000000" pitchFamily="2" charset="2"/>
              <a:buChar char="§"/>
              <a:defRPr/>
            </a:pPr>
            <a:r>
              <a:rPr lang="hu-HU" altLang="hu-HU" sz="2400" dirty="0" err="1"/>
              <a:t>Natural</a:t>
            </a:r>
            <a:r>
              <a:rPr lang="hu-HU" altLang="hu-HU" sz="2400" dirty="0"/>
              <a:t> </a:t>
            </a:r>
            <a:r>
              <a:rPr lang="hu-HU" altLang="hu-HU" sz="2400" dirty="0" err="1"/>
              <a:t>disaster</a:t>
            </a:r>
            <a:r>
              <a:rPr lang="hu-HU" altLang="hu-HU" sz="2400" dirty="0"/>
              <a:t>.</a:t>
            </a:r>
          </a:p>
          <a:p>
            <a:pPr marL="342900" indent="-342900">
              <a:buClr>
                <a:srgbClr val="00B050"/>
              </a:buClr>
              <a:buFont typeface="Wingdings" panose="05000000000000000000" pitchFamily="2" charset="2"/>
              <a:buChar char="§"/>
              <a:defRPr/>
            </a:pPr>
            <a:endParaRPr lang="hu-HU" altLang="hu-HU" sz="2400" dirty="0"/>
          </a:p>
          <a:p>
            <a:pPr>
              <a:buClr>
                <a:srgbClr val="00B050"/>
              </a:buClr>
              <a:buNone/>
              <a:defRPr/>
            </a:pPr>
            <a:r>
              <a:rPr lang="hu-HU" altLang="hu-HU" sz="2400" dirty="0" err="1"/>
              <a:t>Today</a:t>
            </a:r>
            <a:r>
              <a:rPr lang="hu-HU" altLang="hu-HU" sz="2400" dirty="0"/>
              <a:t>:</a:t>
            </a:r>
          </a:p>
          <a:p>
            <a:pPr marL="342900" indent="-342900">
              <a:buClr>
                <a:srgbClr val="00B050"/>
              </a:buClr>
              <a:buFont typeface="Wingdings" panose="05000000000000000000" pitchFamily="2" charset="2"/>
              <a:buChar char="§"/>
              <a:defRPr/>
            </a:pPr>
            <a:r>
              <a:rPr lang="hu-HU" altLang="hu-HU" sz="2400" dirty="0" err="1"/>
              <a:t>Interdependence</a:t>
            </a:r>
            <a:r>
              <a:rPr lang="hu-HU" altLang="hu-HU" sz="2400" dirty="0"/>
              <a:t>, </a:t>
            </a:r>
            <a:r>
              <a:rPr lang="hu-HU" altLang="hu-HU" sz="2400" dirty="0" err="1"/>
              <a:t>system-like</a:t>
            </a:r>
            <a:r>
              <a:rPr lang="hu-HU" altLang="hu-HU" sz="2400" dirty="0"/>
              <a:t> </a:t>
            </a:r>
            <a:r>
              <a:rPr lang="hu-HU" altLang="hu-HU" sz="2400" dirty="0" err="1"/>
              <a:t>threats</a:t>
            </a:r>
            <a:r>
              <a:rPr lang="hu-HU" altLang="hu-HU" sz="2400" dirty="0"/>
              <a:t>.</a:t>
            </a:r>
          </a:p>
          <a:p>
            <a:pPr marL="342900" indent="-342900">
              <a:buClr>
                <a:srgbClr val="00B050"/>
              </a:buClr>
              <a:buFont typeface="Wingdings" panose="05000000000000000000" pitchFamily="2" charset="2"/>
              <a:buChar char="§"/>
              <a:defRPr/>
            </a:pPr>
            <a:r>
              <a:rPr lang="hu-HU" altLang="hu-HU" sz="2400" dirty="0"/>
              <a:t>The </a:t>
            </a:r>
            <a:r>
              <a:rPr lang="hu-HU" altLang="hu-HU" sz="2400" dirty="0" err="1"/>
              <a:t>threats</a:t>
            </a:r>
            <a:r>
              <a:rPr lang="hu-HU" altLang="hu-HU" sz="2400" dirty="0"/>
              <a:t> </a:t>
            </a:r>
            <a:r>
              <a:rPr lang="hu-HU" altLang="hu-HU" sz="2400" dirty="0" err="1"/>
              <a:t>are</a:t>
            </a:r>
            <a:r>
              <a:rPr lang="hu-HU" altLang="hu-HU" sz="2400" dirty="0"/>
              <a:t> </a:t>
            </a:r>
            <a:r>
              <a:rPr lang="hu-HU" altLang="hu-HU" sz="2400" dirty="0" err="1"/>
              <a:t>connected</a:t>
            </a:r>
            <a:endParaRPr lang="hu-HU" altLang="hu-HU" sz="2400" dirty="0"/>
          </a:p>
        </p:txBody>
      </p:sp>
    </p:spTree>
    <p:extLst>
      <p:ext uri="{BB962C8B-B14F-4D97-AF65-F5344CB8AC3E}">
        <p14:creationId xmlns:p14="http://schemas.microsoft.com/office/powerpoint/2010/main" val="2438620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églalap 4">
            <a:extLst>
              <a:ext uri="{FF2B5EF4-FFF2-40B4-BE49-F238E27FC236}">
                <a16:creationId xmlns:a16="http://schemas.microsoft.com/office/drawing/2014/main" id="{9C5E9974-9CE5-12CE-B080-171262C8E667}"/>
              </a:ext>
            </a:extLst>
          </p:cNvPr>
          <p:cNvSpPr/>
          <p:nvPr/>
        </p:nvSpPr>
        <p:spPr>
          <a:xfrm>
            <a:off x="0" y="0"/>
            <a:ext cx="12192000" cy="1096436"/>
          </a:xfrm>
          <a:prstGeom prst="rect">
            <a:avLst/>
          </a:prstGeom>
          <a:solidFill>
            <a:schemeClr val="tx1">
              <a:lumMod val="75000"/>
              <a:lumOff val="25000"/>
            </a:schemeClr>
          </a:solid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pic>
        <p:nvPicPr>
          <p:cNvPr id="6" name="Kép 5" descr="A képen szöveg látható&#10;&#10;Automatikusan generált leírás">
            <a:extLst>
              <a:ext uri="{FF2B5EF4-FFF2-40B4-BE49-F238E27FC236}">
                <a16:creationId xmlns:a16="http://schemas.microsoft.com/office/drawing/2014/main" id="{B4A06AFE-F1CB-4A6F-F04B-C4BC6830A92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781143" y="92357"/>
            <a:ext cx="3410855" cy="899018"/>
          </a:xfrm>
          <a:prstGeom prst="rect">
            <a:avLst/>
          </a:prstGeom>
        </p:spPr>
      </p:pic>
      <p:sp>
        <p:nvSpPr>
          <p:cNvPr id="7" name="Cím 1">
            <a:extLst>
              <a:ext uri="{FF2B5EF4-FFF2-40B4-BE49-F238E27FC236}">
                <a16:creationId xmlns:a16="http://schemas.microsoft.com/office/drawing/2014/main" id="{F737E8DD-CB45-17B1-C2C6-4E38F9BDA87F}"/>
              </a:ext>
            </a:extLst>
          </p:cNvPr>
          <p:cNvSpPr>
            <a:spLocks noGrp="1"/>
          </p:cNvSpPr>
          <p:nvPr>
            <p:ph type="title"/>
          </p:nvPr>
        </p:nvSpPr>
        <p:spPr>
          <a:xfrm>
            <a:off x="177834" y="300879"/>
            <a:ext cx="3991494" cy="485329"/>
          </a:xfrm>
        </p:spPr>
        <p:txBody>
          <a:bodyPr anchor="b">
            <a:normAutofit/>
          </a:bodyPr>
          <a:lstStyle/>
          <a:p>
            <a:r>
              <a:rPr lang="hu-HU" sz="2800" dirty="0" err="1">
                <a:solidFill>
                  <a:schemeClr val="bg1"/>
                </a:solidFill>
              </a:rPr>
              <a:t>Sectoral</a:t>
            </a:r>
            <a:r>
              <a:rPr lang="hu-HU" sz="2800" dirty="0">
                <a:solidFill>
                  <a:schemeClr val="bg1"/>
                </a:solidFill>
              </a:rPr>
              <a:t> </a:t>
            </a:r>
            <a:r>
              <a:rPr lang="hu-HU" sz="2800" dirty="0" err="1">
                <a:solidFill>
                  <a:schemeClr val="bg1"/>
                </a:solidFill>
              </a:rPr>
              <a:t>Approach</a:t>
            </a:r>
            <a:endParaRPr lang="en-US" sz="2800" dirty="0">
              <a:solidFill>
                <a:schemeClr val="bg1"/>
              </a:solidFill>
            </a:endParaRPr>
          </a:p>
        </p:txBody>
      </p:sp>
      <p:pic>
        <p:nvPicPr>
          <p:cNvPr id="8" name="Obrázek 5">
            <a:extLst>
              <a:ext uri="{FF2B5EF4-FFF2-40B4-BE49-F238E27FC236}">
                <a16:creationId xmlns:a16="http://schemas.microsoft.com/office/drawing/2014/main" id="{DBDADF84-706A-4335-8DDF-8BAE13B5A9D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951266" y="5953478"/>
            <a:ext cx="960217" cy="731312"/>
          </a:xfrm>
          <a:prstGeom prst="rect">
            <a:avLst/>
          </a:prstGeom>
        </p:spPr>
      </p:pic>
      <p:sp>
        <p:nvSpPr>
          <p:cNvPr id="9" name="Tartalom helye 2">
            <a:extLst>
              <a:ext uri="{FF2B5EF4-FFF2-40B4-BE49-F238E27FC236}">
                <a16:creationId xmlns:a16="http://schemas.microsoft.com/office/drawing/2014/main" id="{917F35DE-068B-D803-5FF3-EEBB68446A42}"/>
              </a:ext>
            </a:extLst>
          </p:cNvPr>
          <p:cNvSpPr txBox="1">
            <a:spLocks/>
          </p:cNvSpPr>
          <p:nvPr/>
        </p:nvSpPr>
        <p:spPr>
          <a:xfrm>
            <a:off x="280517" y="1366259"/>
            <a:ext cx="11430514" cy="5190861"/>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None/>
              <a:defRPr/>
            </a:pPr>
            <a:r>
              <a:rPr lang="en-US" sz="2400" dirty="0"/>
              <a:t>The </a:t>
            </a:r>
            <a:r>
              <a:rPr lang="en-US" sz="2400" dirty="0" err="1"/>
              <a:t>sectoral</a:t>
            </a:r>
            <a:r>
              <a:rPr lang="en-US" sz="2400" dirty="0"/>
              <a:t> theory of security was introduced by Barry </a:t>
            </a:r>
            <a:r>
              <a:rPr lang="en-US" sz="2400" dirty="0" err="1"/>
              <a:t>Buzan</a:t>
            </a:r>
            <a:r>
              <a:rPr lang="en-US" sz="2400" dirty="0"/>
              <a:t>, a member of the Copenhagen School, and his co-authors in their 1983 work "People, States and Fear: The National Security Problem in International Relations".</a:t>
            </a:r>
            <a:endParaRPr lang="hu-HU" sz="2400" dirty="0"/>
          </a:p>
          <a:p>
            <a:pPr>
              <a:buNone/>
              <a:defRPr/>
            </a:pPr>
            <a:endParaRPr lang="hu-HU" sz="2400" dirty="0"/>
          </a:p>
          <a:p>
            <a:pPr>
              <a:buNone/>
              <a:defRPr/>
            </a:pPr>
            <a:r>
              <a:rPr lang="en-US" sz="2400" dirty="0">
                <a:solidFill>
                  <a:srgbClr val="00B050"/>
                </a:solidFill>
              </a:rPr>
              <a:t>Military sector: </a:t>
            </a:r>
            <a:r>
              <a:rPr lang="en-US" sz="2400" dirty="0"/>
              <a:t>the building and maintaining of a military offensive and defensive force against both internal and external armed threats.  The main objective of the state is to protect its territory (land, water, airspace) and its population. </a:t>
            </a:r>
            <a:endParaRPr lang="hu-HU" sz="2400" dirty="0"/>
          </a:p>
          <a:p>
            <a:pPr marL="342900" indent="-342900">
              <a:buClr>
                <a:schemeClr val="accent4">
                  <a:lumMod val="75000"/>
                </a:schemeClr>
              </a:buClr>
              <a:buFont typeface="Wingdings" pitchFamily="2" charset="2"/>
              <a:buChar char="§"/>
              <a:defRPr/>
            </a:pPr>
            <a:r>
              <a:rPr lang="en-US" sz="1800" dirty="0">
                <a:solidFill>
                  <a:schemeClr val="accent4">
                    <a:lumMod val="75000"/>
                  </a:schemeClr>
                </a:solidFill>
              </a:rPr>
              <a:t>states dissatisfied with the status quo</a:t>
            </a:r>
            <a:endParaRPr lang="hu-HU" sz="1800" dirty="0">
              <a:solidFill>
                <a:schemeClr val="accent4">
                  <a:lumMod val="75000"/>
                </a:schemeClr>
              </a:solidFill>
            </a:endParaRPr>
          </a:p>
          <a:p>
            <a:pPr marL="342900" indent="-342900">
              <a:buClr>
                <a:schemeClr val="accent4">
                  <a:lumMod val="75000"/>
                </a:schemeClr>
              </a:buClr>
              <a:buFont typeface="Wingdings" pitchFamily="2" charset="2"/>
              <a:buChar char="§"/>
              <a:defRPr/>
            </a:pPr>
            <a:r>
              <a:rPr lang="en-US" sz="1800" dirty="0">
                <a:solidFill>
                  <a:schemeClr val="accent4">
                    <a:lumMod val="75000"/>
                  </a:schemeClr>
                </a:solidFill>
              </a:rPr>
              <a:t>terrorist </a:t>
            </a:r>
            <a:r>
              <a:rPr lang="en-US" sz="1800" dirty="0" err="1">
                <a:solidFill>
                  <a:schemeClr val="accent4">
                    <a:lumMod val="75000"/>
                  </a:schemeClr>
                </a:solidFill>
              </a:rPr>
              <a:t>organisations</a:t>
            </a:r>
            <a:endParaRPr lang="hu-HU" sz="1800" dirty="0">
              <a:solidFill>
                <a:schemeClr val="accent4">
                  <a:lumMod val="75000"/>
                </a:schemeClr>
              </a:solidFill>
            </a:endParaRPr>
          </a:p>
          <a:p>
            <a:pPr marL="342900" indent="-342900">
              <a:buClr>
                <a:schemeClr val="accent4">
                  <a:lumMod val="75000"/>
                </a:schemeClr>
              </a:buClr>
              <a:buFont typeface="Wingdings" pitchFamily="2" charset="2"/>
              <a:buChar char="§"/>
              <a:defRPr/>
            </a:pPr>
            <a:r>
              <a:rPr lang="en-US" sz="1800" dirty="0" err="1">
                <a:solidFill>
                  <a:schemeClr val="accent4">
                    <a:lumMod val="75000"/>
                  </a:schemeClr>
                </a:solidFill>
              </a:rPr>
              <a:t>organised</a:t>
            </a:r>
            <a:r>
              <a:rPr lang="en-US" sz="1800" dirty="0">
                <a:solidFill>
                  <a:schemeClr val="accent4">
                    <a:lumMod val="75000"/>
                  </a:schemeClr>
                </a:solidFill>
              </a:rPr>
              <a:t> criminal </a:t>
            </a:r>
            <a:r>
              <a:rPr lang="hu-HU" sz="1800" dirty="0" err="1">
                <a:solidFill>
                  <a:schemeClr val="accent4">
                    <a:lumMod val="75000"/>
                  </a:schemeClr>
                </a:solidFill>
              </a:rPr>
              <a:t>groups</a:t>
            </a:r>
            <a:endParaRPr lang="hu-HU" sz="1400" dirty="0">
              <a:solidFill>
                <a:schemeClr val="accent4">
                  <a:lumMod val="75000"/>
                </a:schemeClr>
              </a:solidFill>
            </a:endParaRPr>
          </a:p>
        </p:txBody>
      </p:sp>
    </p:spTree>
    <p:extLst>
      <p:ext uri="{BB962C8B-B14F-4D97-AF65-F5344CB8AC3E}">
        <p14:creationId xmlns:p14="http://schemas.microsoft.com/office/powerpoint/2010/main" val="42859143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églalap 4">
            <a:extLst>
              <a:ext uri="{FF2B5EF4-FFF2-40B4-BE49-F238E27FC236}">
                <a16:creationId xmlns:a16="http://schemas.microsoft.com/office/drawing/2014/main" id="{9C5E9974-9CE5-12CE-B080-171262C8E667}"/>
              </a:ext>
            </a:extLst>
          </p:cNvPr>
          <p:cNvSpPr/>
          <p:nvPr/>
        </p:nvSpPr>
        <p:spPr>
          <a:xfrm>
            <a:off x="0" y="0"/>
            <a:ext cx="12192000" cy="1096436"/>
          </a:xfrm>
          <a:prstGeom prst="rect">
            <a:avLst/>
          </a:prstGeom>
          <a:solidFill>
            <a:schemeClr val="tx1">
              <a:lumMod val="75000"/>
              <a:lumOff val="25000"/>
            </a:schemeClr>
          </a:solid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pic>
        <p:nvPicPr>
          <p:cNvPr id="6" name="Kép 5" descr="A képen szöveg látható&#10;&#10;Automatikusan generált leírás">
            <a:extLst>
              <a:ext uri="{FF2B5EF4-FFF2-40B4-BE49-F238E27FC236}">
                <a16:creationId xmlns:a16="http://schemas.microsoft.com/office/drawing/2014/main" id="{B4A06AFE-F1CB-4A6F-F04B-C4BC6830A92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781143" y="92357"/>
            <a:ext cx="3410855" cy="899018"/>
          </a:xfrm>
          <a:prstGeom prst="rect">
            <a:avLst/>
          </a:prstGeom>
        </p:spPr>
      </p:pic>
      <p:pic>
        <p:nvPicPr>
          <p:cNvPr id="8" name="Obrázek 5">
            <a:extLst>
              <a:ext uri="{FF2B5EF4-FFF2-40B4-BE49-F238E27FC236}">
                <a16:creationId xmlns:a16="http://schemas.microsoft.com/office/drawing/2014/main" id="{DBDADF84-706A-4335-8DDF-8BAE13B5A9D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951266" y="5953478"/>
            <a:ext cx="960217" cy="731312"/>
          </a:xfrm>
          <a:prstGeom prst="rect">
            <a:avLst/>
          </a:prstGeom>
        </p:spPr>
      </p:pic>
      <p:sp>
        <p:nvSpPr>
          <p:cNvPr id="9" name="Tartalom helye 2">
            <a:extLst>
              <a:ext uri="{FF2B5EF4-FFF2-40B4-BE49-F238E27FC236}">
                <a16:creationId xmlns:a16="http://schemas.microsoft.com/office/drawing/2014/main" id="{917F35DE-068B-D803-5FF3-EEBB68446A42}"/>
              </a:ext>
            </a:extLst>
          </p:cNvPr>
          <p:cNvSpPr txBox="1">
            <a:spLocks/>
          </p:cNvSpPr>
          <p:nvPr/>
        </p:nvSpPr>
        <p:spPr>
          <a:xfrm>
            <a:off x="280517" y="1366259"/>
            <a:ext cx="11229178" cy="5190861"/>
          </a:xfrm>
          <a:prstGeom prst="rect">
            <a:avLst/>
          </a:prstGeom>
        </p:spPr>
        <p:txBody>
          <a:bodyPr>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Clr>
                <a:srgbClr val="00B050"/>
              </a:buClr>
              <a:buNone/>
              <a:defRPr/>
            </a:pPr>
            <a:r>
              <a:rPr lang="en-US" sz="2400" dirty="0">
                <a:solidFill>
                  <a:srgbClr val="00B050"/>
                </a:solidFill>
              </a:rPr>
              <a:t>Economic: </a:t>
            </a:r>
            <a:r>
              <a:rPr lang="en-US" sz="2400" dirty="0"/>
              <a:t>Determined by the state's access to raw materials and energy, its debt situation, the spill-over of international recessions, the development of the state's fiscal, growth and inflation indicators. </a:t>
            </a:r>
            <a:endParaRPr lang="hu-HU" sz="2400" dirty="0"/>
          </a:p>
          <a:p>
            <a:pPr marL="342900" indent="-342900">
              <a:buClr>
                <a:schemeClr val="accent4">
                  <a:lumMod val="75000"/>
                </a:schemeClr>
              </a:buClr>
              <a:buFont typeface="Wingdings" pitchFamily="2" charset="2"/>
              <a:buChar char="§"/>
              <a:defRPr/>
            </a:pPr>
            <a:r>
              <a:rPr lang="en-US" sz="1800" dirty="0">
                <a:solidFill>
                  <a:schemeClr val="accent4">
                    <a:lumMod val="75000"/>
                  </a:schemeClr>
                </a:solidFill>
              </a:rPr>
              <a:t>economic crises (local, regional, global)</a:t>
            </a:r>
            <a:endParaRPr lang="hu-HU" sz="1800" dirty="0">
              <a:solidFill>
                <a:schemeClr val="accent4">
                  <a:lumMod val="75000"/>
                </a:schemeClr>
              </a:solidFill>
            </a:endParaRPr>
          </a:p>
          <a:p>
            <a:pPr marL="342900" indent="-342900">
              <a:buClr>
                <a:schemeClr val="accent4">
                  <a:lumMod val="75000"/>
                </a:schemeClr>
              </a:buClr>
              <a:buFont typeface="Wingdings" pitchFamily="2" charset="2"/>
              <a:buChar char="§"/>
              <a:defRPr/>
            </a:pPr>
            <a:r>
              <a:rPr lang="en-US" sz="1800" dirty="0">
                <a:solidFill>
                  <a:schemeClr val="accent4">
                    <a:lumMod val="75000"/>
                  </a:schemeClr>
                </a:solidFill>
              </a:rPr>
              <a:t>energy dependence</a:t>
            </a:r>
            <a:endParaRPr lang="hu-HU" sz="1800" dirty="0">
              <a:solidFill>
                <a:schemeClr val="accent4">
                  <a:lumMod val="75000"/>
                </a:schemeClr>
              </a:solidFill>
            </a:endParaRPr>
          </a:p>
          <a:p>
            <a:pPr marL="342900" indent="-342900">
              <a:buClr>
                <a:schemeClr val="accent4">
                  <a:lumMod val="75000"/>
                </a:schemeClr>
              </a:buClr>
              <a:buFont typeface="Wingdings" pitchFamily="2" charset="2"/>
              <a:buChar char="§"/>
              <a:defRPr/>
            </a:pPr>
            <a:r>
              <a:rPr lang="en-US" sz="1800" dirty="0">
                <a:solidFill>
                  <a:schemeClr val="accent4">
                    <a:lumMod val="75000"/>
                  </a:schemeClr>
                </a:solidFill>
              </a:rPr>
              <a:t>economic sanctions (boycotts, embargoes)</a:t>
            </a:r>
            <a:endParaRPr lang="hu-HU" sz="1800" dirty="0">
              <a:solidFill>
                <a:schemeClr val="accent4">
                  <a:lumMod val="75000"/>
                </a:schemeClr>
              </a:solidFill>
            </a:endParaRPr>
          </a:p>
          <a:p>
            <a:pPr>
              <a:buClr>
                <a:srgbClr val="00B050"/>
              </a:buClr>
              <a:buNone/>
              <a:defRPr/>
            </a:pPr>
            <a:endParaRPr lang="hu-HU" sz="2400" dirty="0">
              <a:solidFill>
                <a:srgbClr val="00B050"/>
              </a:solidFill>
            </a:endParaRPr>
          </a:p>
          <a:p>
            <a:pPr>
              <a:buClr>
                <a:srgbClr val="00B050"/>
              </a:buClr>
              <a:buNone/>
              <a:defRPr/>
            </a:pPr>
            <a:r>
              <a:rPr lang="en-US" sz="2400" dirty="0">
                <a:solidFill>
                  <a:srgbClr val="00B050"/>
                </a:solidFill>
              </a:rPr>
              <a:t>Political: </a:t>
            </a:r>
            <a:r>
              <a:rPr lang="en-US" sz="2400" dirty="0"/>
              <a:t>The object of protection is primarily the sovereignty of the state, and therefore the concept of political security refers to the internal stability of the country, the functioning of its institutions and the ability of the state to carry out its functions without disruption, on the one hand, and its consolidated external relations and international position free from threats, on the other. </a:t>
            </a:r>
            <a:endParaRPr lang="hu-HU" sz="2400" dirty="0"/>
          </a:p>
          <a:p>
            <a:pPr marL="342900" indent="-342900">
              <a:buClr>
                <a:schemeClr val="accent4">
                  <a:lumMod val="75000"/>
                </a:schemeClr>
              </a:buClr>
              <a:buFont typeface="Wingdings" pitchFamily="2" charset="2"/>
              <a:buChar char="§"/>
              <a:defRPr/>
            </a:pPr>
            <a:r>
              <a:rPr lang="en-US" sz="1800" dirty="0">
                <a:solidFill>
                  <a:schemeClr val="accent4">
                    <a:lumMod val="75000"/>
                  </a:schemeClr>
                </a:solidFill>
              </a:rPr>
              <a:t>influence of other state(s) </a:t>
            </a:r>
            <a:endParaRPr lang="hu-HU" sz="1800" dirty="0">
              <a:solidFill>
                <a:schemeClr val="accent4">
                  <a:lumMod val="75000"/>
                </a:schemeClr>
              </a:solidFill>
            </a:endParaRPr>
          </a:p>
          <a:p>
            <a:pPr marL="342900" indent="-342900">
              <a:buClr>
                <a:schemeClr val="accent4">
                  <a:lumMod val="75000"/>
                </a:schemeClr>
              </a:buClr>
              <a:buFont typeface="Wingdings" pitchFamily="2" charset="2"/>
              <a:buChar char="§"/>
              <a:defRPr/>
            </a:pPr>
            <a:r>
              <a:rPr lang="en-US" sz="1800" dirty="0">
                <a:solidFill>
                  <a:schemeClr val="accent4">
                    <a:lumMod val="75000"/>
                  </a:schemeClr>
                </a:solidFill>
              </a:rPr>
              <a:t>extremist political forces </a:t>
            </a:r>
            <a:endParaRPr lang="hu-HU" sz="1800" dirty="0">
              <a:solidFill>
                <a:schemeClr val="accent4">
                  <a:lumMod val="75000"/>
                </a:schemeClr>
              </a:solidFill>
            </a:endParaRPr>
          </a:p>
          <a:p>
            <a:pPr marL="342900" indent="-342900">
              <a:buClr>
                <a:schemeClr val="accent4">
                  <a:lumMod val="75000"/>
                </a:schemeClr>
              </a:buClr>
              <a:buFont typeface="Wingdings" pitchFamily="2" charset="2"/>
              <a:buChar char="§"/>
              <a:defRPr/>
            </a:pPr>
            <a:r>
              <a:rPr lang="en-US" sz="1800" dirty="0">
                <a:solidFill>
                  <a:schemeClr val="accent4">
                    <a:lumMod val="75000"/>
                  </a:schemeClr>
                </a:solidFill>
              </a:rPr>
              <a:t>lack of a minimum internal political consensus</a:t>
            </a:r>
            <a:endParaRPr lang="hu-HU" sz="1800" dirty="0">
              <a:solidFill>
                <a:schemeClr val="accent4">
                  <a:lumMod val="75000"/>
                </a:schemeClr>
              </a:solidFill>
            </a:endParaRPr>
          </a:p>
          <a:p>
            <a:pPr marL="342900" indent="-342900">
              <a:buClr>
                <a:schemeClr val="accent4">
                  <a:lumMod val="75000"/>
                </a:schemeClr>
              </a:buClr>
              <a:buFont typeface="Wingdings" pitchFamily="2" charset="2"/>
              <a:buChar char="§"/>
              <a:defRPr/>
            </a:pPr>
            <a:r>
              <a:rPr lang="en-US" sz="1800" dirty="0">
                <a:solidFill>
                  <a:schemeClr val="accent4">
                    <a:lumMod val="75000"/>
                  </a:schemeClr>
                </a:solidFill>
              </a:rPr>
              <a:t>inability of basic state institutions to </a:t>
            </a:r>
            <a:r>
              <a:rPr lang="hu-HU" sz="1800" dirty="0" err="1">
                <a:solidFill>
                  <a:schemeClr val="accent4">
                    <a:lumMod val="75000"/>
                  </a:schemeClr>
                </a:solidFill>
              </a:rPr>
              <a:t>function</a:t>
            </a:r>
            <a:endParaRPr lang="hu-HU" sz="1400" dirty="0">
              <a:solidFill>
                <a:schemeClr val="accent4">
                  <a:lumMod val="75000"/>
                </a:schemeClr>
              </a:solidFill>
            </a:endParaRPr>
          </a:p>
        </p:txBody>
      </p:sp>
      <p:sp>
        <p:nvSpPr>
          <p:cNvPr id="10" name="Cím 1">
            <a:extLst>
              <a:ext uri="{FF2B5EF4-FFF2-40B4-BE49-F238E27FC236}">
                <a16:creationId xmlns:a16="http://schemas.microsoft.com/office/drawing/2014/main" id="{F737E8DD-CB45-17B1-C2C6-4E38F9BDA87F}"/>
              </a:ext>
            </a:extLst>
          </p:cNvPr>
          <p:cNvSpPr txBox="1">
            <a:spLocks/>
          </p:cNvSpPr>
          <p:nvPr/>
        </p:nvSpPr>
        <p:spPr>
          <a:xfrm>
            <a:off x="177833" y="300879"/>
            <a:ext cx="3186151" cy="485329"/>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hu-HU" sz="2800" dirty="0" err="1">
                <a:solidFill>
                  <a:schemeClr val="bg1"/>
                </a:solidFill>
              </a:rPr>
              <a:t>Sectoral</a:t>
            </a:r>
            <a:r>
              <a:rPr lang="hu-HU" sz="2800" dirty="0">
                <a:solidFill>
                  <a:schemeClr val="bg1"/>
                </a:solidFill>
              </a:rPr>
              <a:t> </a:t>
            </a:r>
            <a:r>
              <a:rPr lang="hu-HU" sz="2800" dirty="0" err="1">
                <a:solidFill>
                  <a:schemeClr val="bg1"/>
                </a:solidFill>
              </a:rPr>
              <a:t>Approach</a:t>
            </a:r>
            <a:endParaRPr lang="en-US" sz="2800" dirty="0">
              <a:solidFill>
                <a:schemeClr val="bg1"/>
              </a:solidFill>
            </a:endParaRPr>
          </a:p>
        </p:txBody>
      </p:sp>
    </p:spTree>
    <p:extLst>
      <p:ext uri="{BB962C8B-B14F-4D97-AF65-F5344CB8AC3E}">
        <p14:creationId xmlns:p14="http://schemas.microsoft.com/office/powerpoint/2010/main" val="35315656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églalap 4">
            <a:extLst>
              <a:ext uri="{FF2B5EF4-FFF2-40B4-BE49-F238E27FC236}">
                <a16:creationId xmlns:a16="http://schemas.microsoft.com/office/drawing/2014/main" id="{9C5E9974-9CE5-12CE-B080-171262C8E667}"/>
              </a:ext>
            </a:extLst>
          </p:cNvPr>
          <p:cNvSpPr/>
          <p:nvPr/>
        </p:nvSpPr>
        <p:spPr>
          <a:xfrm>
            <a:off x="0" y="0"/>
            <a:ext cx="12192000" cy="1096436"/>
          </a:xfrm>
          <a:prstGeom prst="rect">
            <a:avLst/>
          </a:prstGeom>
          <a:solidFill>
            <a:schemeClr val="tx1">
              <a:lumMod val="75000"/>
              <a:lumOff val="25000"/>
            </a:schemeClr>
          </a:solid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pic>
        <p:nvPicPr>
          <p:cNvPr id="6" name="Kép 5" descr="A képen szöveg látható&#10;&#10;Automatikusan generált leírás">
            <a:extLst>
              <a:ext uri="{FF2B5EF4-FFF2-40B4-BE49-F238E27FC236}">
                <a16:creationId xmlns:a16="http://schemas.microsoft.com/office/drawing/2014/main" id="{B4A06AFE-F1CB-4A6F-F04B-C4BC6830A92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781143" y="92357"/>
            <a:ext cx="3410855" cy="899018"/>
          </a:xfrm>
          <a:prstGeom prst="rect">
            <a:avLst/>
          </a:prstGeom>
        </p:spPr>
      </p:pic>
      <p:sp>
        <p:nvSpPr>
          <p:cNvPr id="7" name="Cím 1">
            <a:extLst>
              <a:ext uri="{FF2B5EF4-FFF2-40B4-BE49-F238E27FC236}">
                <a16:creationId xmlns:a16="http://schemas.microsoft.com/office/drawing/2014/main" id="{F737E8DD-CB45-17B1-C2C6-4E38F9BDA87F}"/>
              </a:ext>
            </a:extLst>
          </p:cNvPr>
          <p:cNvSpPr>
            <a:spLocks noGrp="1"/>
          </p:cNvSpPr>
          <p:nvPr>
            <p:ph type="title"/>
          </p:nvPr>
        </p:nvSpPr>
        <p:spPr>
          <a:xfrm>
            <a:off x="177833" y="300879"/>
            <a:ext cx="3186151" cy="485329"/>
          </a:xfrm>
        </p:spPr>
        <p:txBody>
          <a:bodyPr anchor="b">
            <a:normAutofit/>
          </a:bodyPr>
          <a:lstStyle/>
          <a:p>
            <a:r>
              <a:rPr lang="hu-HU" sz="2800" dirty="0" err="1">
                <a:solidFill>
                  <a:schemeClr val="bg1"/>
                </a:solidFill>
              </a:rPr>
              <a:t>Sectoral</a:t>
            </a:r>
            <a:r>
              <a:rPr lang="hu-HU" sz="2800" dirty="0">
                <a:solidFill>
                  <a:schemeClr val="bg1"/>
                </a:solidFill>
              </a:rPr>
              <a:t> </a:t>
            </a:r>
            <a:r>
              <a:rPr lang="hu-HU" sz="2800" dirty="0" err="1">
                <a:solidFill>
                  <a:schemeClr val="bg1"/>
                </a:solidFill>
              </a:rPr>
              <a:t>Approach</a:t>
            </a:r>
            <a:endParaRPr lang="en-US" sz="2800" dirty="0">
              <a:solidFill>
                <a:schemeClr val="bg1"/>
              </a:solidFill>
            </a:endParaRPr>
          </a:p>
        </p:txBody>
      </p:sp>
      <p:pic>
        <p:nvPicPr>
          <p:cNvPr id="8" name="Obrázek 5">
            <a:extLst>
              <a:ext uri="{FF2B5EF4-FFF2-40B4-BE49-F238E27FC236}">
                <a16:creationId xmlns:a16="http://schemas.microsoft.com/office/drawing/2014/main" id="{DBDADF84-706A-4335-8DDF-8BAE13B5A9D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951266" y="5953478"/>
            <a:ext cx="960217" cy="731312"/>
          </a:xfrm>
          <a:prstGeom prst="rect">
            <a:avLst/>
          </a:prstGeom>
        </p:spPr>
      </p:pic>
      <p:sp>
        <p:nvSpPr>
          <p:cNvPr id="9" name="Tartalom helye 2">
            <a:extLst>
              <a:ext uri="{FF2B5EF4-FFF2-40B4-BE49-F238E27FC236}">
                <a16:creationId xmlns:a16="http://schemas.microsoft.com/office/drawing/2014/main" id="{917F35DE-068B-D803-5FF3-EEBB68446A42}"/>
              </a:ext>
            </a:extLst>
          </p:cNvPr>
          <p:cNvSpPr txBox="1">
            <a:spLocks/>
          </p:cNvSpPr>
          <p:nvPr/>
        </p:nvSpPr>
        <p:spPr>
          <a:xfrm>
            <a:off x="280516" y="1366259"/>
            <a:ext cx="11539571" cy="5190861"/>
          </a:xfrm>
          <a:prstGeom prst="rect">
            <a:avLst/>
          </a:prstGeom>
        </p:spPr>
        <p:txBody>
          <a:bodyPr>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Clr>
                <a:srgbClr val="00B050"/>
              </a:buClr>
              <a:buNone/>
              <a:defRPr/>
            </a:pPr>
            <a:r>
              <a:rPr lang="en-US" sz="2400" dirty="0">
                <a:solidFill>
                  <a:srgbClr val="00B050"/>
                </a:solidFill>
              </a:rPr>
              <a:t>Social: </a:t>
            </a:r>
            <a:r>
              <a:rPr lang="en-US" sz="2400" dirty="0"/>
              <a:t>Language, culture means the sustainability of national traditions, values, religious-national identity, peaceful coexistence and social peace between nations, nationalities, ethnic groups, religious denominations living in the country. </a:t>
            </a:r>
            <a:endParaRPr lang="hu-HU" sz="2400" dirty="0"/>
          </a:p>
          <a:p>
            <a:pPr marL="342900" indent="-342900">
              <a:buClr>
                <a:schemeClr val="accent4">
                  <a:lumMod val="75000"/>
                </a:schemeClr>
              </a:buClr>
              <a:buFont typeface="Wingdings" pitchFamily="2" charset="2"/>
              <a:buChar char="§"/>
              <a:defRPr/>
            </a:pPr>
            <a:r>
              <a:rPr lang="en-US" sz="1800" dirty="0">
                <a:solidFill>
                  <a:schemeClr val="accent4">
                    <a:lumMod val="75000"/>
                  </a:schemeClr>
                </a:solidFill>
              </a:rPr>
              <a:t>Migration</a:t>
            </a:r>
            <a:endParaRPr lang="hu-HU" sz="1800" dirty="0">
              <a:solidFill>
                <a:schemeClr val="accent4">
                  <a:lumMod val="75000"/>
                </a:schemeClr>
              </a:solidFill>
            </a:endParaRPr>
          </a:p>
          <a:p>
            <a:pPr marL="342900" indent="-342900">
              <a:buClr>
                <a:schemeClr val="accent4">
                  <a:lumMod val="75000"/>
                </a:schemeClr>
              </a:buClr>
              <a:buFont typeface="Wingdings" pitchFamily="2" charset="2"/>
              <a:buChar char="§"/>
              <a:defRPr/>
            </a:pPr>
            <a:r>
              <a:rPr lang="en-US" sz="1800" dirty="0">
                <a:solidFill>
                  <a:schemeClr val="accent4">
                    <a:lumMod val="75000"/>
                  </a:schemeClr>
                </a:solidFill>
              </a:rPr>
              <a:t>national, ethnic, religious hostilities</a:t>
            </a:r>
            <a:endParaRPr lang="hu-HU" sz="1800" dirty="0">
              <a:solidFill>
                <a:schemeClr val="accent4">
                  <a:lumMod val="75000"/>
                </a:schemeClr>
              </a:solidFill>
            </a:endParaRPr>
          </a:p>
          <a:p>
            <a:pPr marL="342900" indent="-342900">
              <a:buClr>
                <a:schemeClr val="accent4">
                  <a:lumMod val="75000"/>
                </a:schemeClr>
              </a:buClr>
              <a:buFont typeface="Wingdings" pitchFamily="2" charset="2"/>
              <a:buChar char="§"/>
              <a:defRPr/>
            </a:pPr>
            <a:r>
              <a:rPr lang="en-US" sz="1800" dirty="0">
                <a:solidFill>
                  <a:schemeClr val="accent4">
                    <a:lumMod val="75000"/>
                  </a:schemeClr>
                </a:solidFill>
              </a:rPr>
              <a:t>extreme social disparities</a:t>
            </a:r>
            <a:endParaRPr lang="hu-HU" sz="1800" dirty="0">
              <a:solidFill>
                <a:schemeClr val="accent4">
                  <a:lumMod val="75000"/>
                </a:schemeClr>
              </a:solidFill>
            </a:endParaRPr>
          </a:p>
          <a:p>
            <a:pPr>
              <a:buClr>
                <a:srgbClr val="00B050"/>
              </a:buClr>
              <a:buNone/>
              <a:defRPr/>
            </a:pPr>
            <a:endParaRPr lang="hu-HU" sz="2400" dirty="0">
              <a:solidFill>
                <a:srgbClr val="00B050"/>
              </a:solidFill>
            </a:endParaRPr>
          </a:p>
          <a:p>
            <a:pPr>
              <a:buClr>
                <a:srgbClr val="00B050"/>
              </a:buClr>
              <a:buNone/>
              <a:defRPr/>
            </a:pPr>
            <a:r>
              <a:rPr lang="en-US" sz="2400" dirty="0">
                <a:solidFill>
                  <a:srgbClr val="00B050"/>
                </a:solidFill>
              </a:rPr>
              <a:t>Environmental: </a:t>
            </a:r>
            <a:r>
              <a:rPr lang="en-US" sz="2400" dirty="0"/>
              <a:t>Determined by a country's geography, geography, climate, earthquake hazards, human </a:t>
            </a:r>
            <a:r>
              <a:rPr lang="en-US" sz="2400" dirty="0" err="1"/>
              <a:t>behaviour</a:t>
            </a:r>
            <a:r>
              <a:rPr lang="en-US" sz="2400" dirty="0"/>
              <a:t> that threatens the environment. </a:t>
            </a:r>
            <a:endParaRPr lang="hu-HU" sz="2400" dirty="0"/>
          </a:p>
          <a:p>
            <a:pPr marL="342900" indent="-342900">
              <a:buClr>
                <a:schemeClr val="accent4">
                  <a:lumMod val="75000"/>
                </a:schemeClr>
              </a:buClr>
              <a:buFont typeface="Wingdings" pitchFamily="2" charset="2"/>
              <a:buChar char="§"/>
              <a:defRPr/>
            </a:pPr>
            <a:r>
              <a:rPr lang="en-US" sz="1800" dirty="0">
                <a:solidFill>
                  <a:schemeClr val="accent4">
                    <a:lumMod val="75000"/>
                  </a:schemeClr>
                </a:solidFill>
              </a:rPr>
              <a:t>Floods, tsunamis</a:t>
            </a:r>
            <a:endParaRPr lang="hu-HU" sz="1800" dirty="0">
              <a:solidFill>
                <a:schemeClr val="accent4">
                  <a:lumMod val="75000"/>
                </a:schemeClr>
              </a:solidFill>
            </a:endParaRPr>
          </a:p>
          <a:p>
            <a:pPr marL="342900" indent="-342900">
              <a:buClr>
                <a:schemeClr val="accent4">
                  <a:lumMod val="75000"/>
                </a:schemeClr>
              </a:buClr>
              <a:buFont typeface="Wingdings" pitchFamily="2" charset="2"/>
              <a:buChar char="§"/>
              <a:defRPr/>
            </a:pPr>
            <a:r>
              <a:rPr lang="en-US" sz="1800" dirty="0">
                <a:solidFill>
                  <a:schemeClr val="accent4">
                    <a:lumMod val="75000"/>
                  </a:schemeClr>
                </a:solidFill>
              </a:rPr>
              <a:t>Earthquakes</a:t>
            </a:r>
            <a:endParaRPr lang="hu-HU" sz="1800" dirty="0">
              <a:solidFill>
                <a:schemeClr val="accent4">
                  <a:lumMod val="75000"/>
                </a:schemeClr>
              </a:solidFill>
            </a:endParaRPr>
          </a:p>
          <a:p>
            <a:pPr marL="342900" indent="-342900">
              <a:buClr>
                <a:schemeClr val="accent4">
                  <a:lumMod val="75000"/>
                </a:schemeClr>
              </a:buClr>
              <a:buFont typeface="Wingdings" pitchFamily="2" charset="2"/>
              <a:buChar char="§"/>
              <a:defRPr/>
            </a:pPr>
            <a:r>
              <a:rPr lang="en-US" sz="1800" dirty="0">
                <a:solidFill>
                  <a:schemeClr val="accent4">
                    <a:lumMod val="75000"/>
                  </a:schemeClr>
                </a:solidFill>
              </a:rPr>
              <a:t>volcanic eruptions</a:t>
            </a:r>
            <a:endParaRPr lang="hu-HU" sz="1800" dirty="0">
              <a:solidFill>
                <a:schemeClr val="accent4">
                  <a:lumMod val="75000"/>
                </a:schemeClr>
              </a:solidFill>
            </a:endParaRPr>
          </a:p>
          <a:p>
            <a:pPr marL="342900" indent="-342900">
              <a:buClr>
                <a:schemeClr val="accent4">
                  <a:lumMod val="75000"/>
                </a:schemeClr>
              </a:buClr>
              <a:buFont typeface="Wingdings" pitchFamily="2" charset="2"/>
              <a:buChar char="§"/>
              <a:defRPr/>
            </a:pPr>
            <a:r>
              <a:rPr lang="en-US" sz="1800" dirty="0">
                <a:solidFill>
                  <a:schemeClr val="accent4">
                    <a:lumMod val="75000"/>
                  </a:schemeClr>
                </a:solidFill>
              </a:rPr>
              <a:t>climate change</a:t>
            </a:r>
            <a:endParaRPr lang="hu-HU" sz="1800" dirty="0">
              <a:solidFill>
                <a:schemeClr val="accent4">
                  <a:lumMod val="75000"/>
                </a:schemeClr>
              </a:solidFill>
            </a:endParaRPr>
          </a:p>
          <a:p>
            <a:pPr marL="342900" indent="-342900">
              <a:buClr>
                <a:schemeClr val="accent4">
                  <a:lumMod val="75000"/>
                </a:schemeClr>
              </a:buClr>
              <a:buFont typeface="Wingdings" pitchFamily="2" charset="2"/>
              <a:buChar char="§"/>
              <a:defRPr/>
            </a:pPr>
            <a:r>
              <a:rPr lang="en-US" sz="1800" dirty="0">
                <a:solidFill>
                  <a:schemeClr val="accent4">
                    <a:lumMod val="75000"/>
                  </a:schemeClr>
                </a:solidFill>
              </a:rPr>
              <a:t>water scarcity</a:t>
            </a:r>
            <a:endParaRPr lang="hu-HU" sz="1400" dirty="0">
              <a:solidFill>
                <a:schemeClr val="accent4">
                  <a:lumMod val="75000"/>
                </a:schemeClr>
              </a:solidFill>
            </a:endParaRPr>
          </a:p>
        </p:txBody>
      </p:sp>
    </p:spTree>
    <p:extLst>
      <p:ext uri="{BB962C8B-B14F-4D97-AF65-F5344CB8AC3E}">
        <p14:creationId xmlns:p14="http://schemas.microsoft.com/office/powerpoint/2010/main" val="6278125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églalap 4">
            <a:extLst>
              <a:ext uri="{FF2B5EF4-FFF2-40B4-BE49-F238E27FC236}">
                <a16:creationId xmlns:a16="http://schemas.microsoft.com/office/drawing/2014/main" id="{9C5E9974-9CE5-12CE-B080-171262C8E667}"/>
              </a:ext>
            </a:extLst>
          </p:cNvPr>
          <p:cNvSpPr/>
          <p:nvPr/>
        </p:nvSpPr>
        <p:spPr>
          <a:xfrm>
            <a:off x="0" y="0"/>
            <a:ext cx="12192000" cy="1096436"/>
          </a:xfrm>
          <a:prstGeom prst="rect">
            <a:avLst/>
          </a:prstGeom>
          <a:solidFill>
            <a:schemeClr val="tx1">
              <a:lumMod val="75000"/>
              <a:lumOff val="25000"/>
            </a:schemeClr>
          </a:solid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pic>
        <p:nvPicPr>
          <p:cNvPr id="6" name="Kép 5" descr="A képen szöveg látható&#10;&#10;Automatikusan generált leírás">
            <a:extLst>
              <a:ext uri="{FF2B5EF4-FFF2-40B4-BE49-F238E27FC236}">
                <a16:creationId xmlns:a16="http://schemas.microsoft.com/office/drawing/2014/main" id="{B4A06AFE-F1CB-4A6F-F04B-C4BC6830A92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781143" y="92357"/>
            <a:ext cx="3410855" cy="899018"/>
          </a:xfrm>
          <a:prstGeom prst="rect">
            <a:avLst/>
          </a:prstGeom>
        </p:spPr>
      </p:pic>
      <p:sp>
        <p:nvSpPr>
          <p:cNvPr id="7" name="Cím 1">
            <a:extLst>
              <a:ext uri="{FF2B5EF4-FFF2-40B4-BE49-F238E27FC236}">
                <a16:creationId xmlns:a16="http://schemas.microsoft.com/office/drawing/2014/main" id="{F737E8DD-CB45-17B1-C2C6-4E38F9BDA87F}"/>
              </a:ext>
            </a:extLst>
          </p:cNvPr>
          <p:cNvSpPr>
            <a:spLocks noGrp="1"/>
          </p:cNvSpPr>
          <p:nvPr>
            <p:ph type="title"/>
          </p:nvPr>
        </p:nvSpPr>
        <p:spPr>
          <a:xfrm>
            <a:off x="177833" y="300879"/>
            <a:ext cx="4117329" cy="485329"/>
          </a:xfrm>
        </p:spPr>
        <p:txBody>
          <a:bodyPr anchor="b">
            <a:normAutofit/>
          </a:bodyPr>
          <a:lstStyle/>
          <a:p>
            <a:r>
              <a:rPr lang="hu-HU" sz="2800" dirty="0" err="1">
                <a:solidFill>
                  <a:schemeClr val="bg1"/>
                </a:solidFill>
              </a:rPr>
              <a:t>Further</a:t>
            </a:r>
            <a:r>
              <a:rPr lang="hu-HU" sz="2800" dirty="0">
                <a:solidFill>
                  <a:schemeClr val="bg1"/>
                </a:solidFill>
              </a:rPr>
              <a:t> </a:t>
            </a:r>
            <a:r>
              <a:rPr lang="hu-HU" sz="2800" dirty="0" err="1">
                <a:solidFill>
                  <a:schemeClr val="bg1"/>
                </a:solidFill>
              </a:rPr>
              <a:t>Sectors</a:t>
            </a:r>
            <a:endParaRPr lang="en-US" sz="2800" dirty="0">
              <a:solidFill>
                <a:schemeClr val="bg1"/>
              </a:solidFill>
            </a:endParaRPr>
          </a:p>
        </p:txBody>
      </p:sp>
      <p:pic>
        <p:nvPicPr>
          <p:cNvPr id="8" name="Obrázek 5">
            <a:extLst>
              <a:ext uri="{FF2B5EF4-FFF2-40B4-BE49-F238E27FC236}">
                <a16:creationId xmlns:a16="http://schemas.microsoft.com/office/drawing/2014/main" id="{DBDADF84-706A-4335-8DDF-8BAE13B5A9D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951266" y="5953478"/>
            <a:ext cx="960217" cy="731312"/>
          </a:xfrm>
          <a:prstGeom prst="rect">
            <a:avLst/>
          </a:prstGeom>
        </p:spPr>
      </p:pic>
      <p:sp>
        <p:nvSpPr>
          <p:cNvPr id="9" name="Tartalom helye 2">
            <a:extLst>
              <a:ext uri="{FF2B5EF4-FFF2-40B4-BE49-F238E27FC236}">
                <a16:creationId xmlns:a16="http://schemas.microsoft.com/office/drawing/2014/main" id="{917F35DE-068B-D803-5FF3-EEBB68446A42}"/>
              </a:ext>
            </a:extLst>
          </p:cNvPr>
          <p:cNvSpPr txBox="1">
            <a:spLocks/>
          </p:cNvSpPr>
          <p:nvPr/>
        </p:nvSpPr>
        <p:spPr>
          <a:xfrm>
            <a:off x="280517" y="1366259"/>
            <a:ext cx="10885230" cy="5190861"/>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Clr>
                <a:srgbClr val="00B050"/>
              </a:buClr>
              <a:buNone/>
              <a:defRPr/>
            </a:pPr>
            <a:r>
              <a:rPr lang="en-US" sz="2400" dirty="0">
                <a:solidFill>
                  <a:srgbClr val="00B050"/>
                </a:solidFill>
              </a:rPr>
              <a:t>Human Security: </a:t>
            </a:r>
            <a:r>
              <a:rPr lang="hu-HU" sz="2400" dirty="0"/>
              <a:t>C</a:t>
            </a:r>
            <a:r>
              <a:rPr lang="en-US" sz="2400" dirty="0" err="1"/>
              <a:t>losely</a:t>
            </a:r>
            <a:r>
              <a:rPr lang="en-US" sz="2400" dirty="0"/>
              <a:t> related to the concept of social security, the subject of security is no longer the state but the person, the individual.  The concept was laid down in the 1994 UNDP Human Development Report.  It means the protection of the individual (life, physical integrity, human dignity) and the guarantee of the basic conditions for a decent environment and quality of life.</a:t>
            </a:r>
          </a:p>
          <a:p>
            <a:pPr marL="342900" indent="-342900">
              <a:buClr>
                <a:schemeClr val="accent4">
                  <a:lumMod val="75000"/>
                </a:schemeClr>
              </a:buClr>
              <a:buFont typeface="Wingdings" pitchFamily="2" charset="2"/>
              <a:buChar char="§"/>
              <a:defRPr/>
            </a:pPr>
            <a:r>
              <a:rPr lang="en-US" sz="1800" dirty="0">
                <a:solidFill>
                  <a:schemeClr val="accent4">
                    <a:lumMod val="75000"/>
                  </a:schemeClr>
                </a:solidFill>
              </a:rPr>
              <a:t>epidemics</a:t>
            </a:r>
          </a:p>
          <a:p>
            <a:pPr marL="342900" indent="-342900">
              <a:buClr>
                <a:schemeClr val="accent4">
                  <a:lumMod val="75000"/>
                </a:schemeClr>
              </a:buClr>
              <a:buFont typeface="Wingdings" pitchFamily="2" charset="2"/>
              <a:buChar char="§"/>
              <a:defRPr/>
            </a:pPr>
            <a:r>
              <a:rPr lang="en-US" sz="1800" dirty="0">
                <a:solidFill>
                  <a:schemeClr val="accent4">
                    <a:lumMod val="75000"/>
                  </a:schemeClr>
                </a:solidFill>
              </a:rPr>
              <a:t>hunger</a:t>
            </a:r>
          </a:p>
          <a:p>
            <a:pPr marL="342900" indent="-342900">
              <a:buClr>
                <a:schemeClr val="accent4">
                  <a:lumMod val="75000"/>
                </a:schemeClr>
              </a:buClr>
              <a:buFont typeface="Wingdings" pitchFamily="2" charset="2"/>
              <a:buChar char="§"/>
              <a:defRPr/>
            </a:pPr>
            <a:r>
              <a:rPr lang="en-US" sz="1800" dirty="0">
                <a:solidFill>
                  <a:schemeClr val="accent4">
                    <a:lumMod val="75000"/>
                  </a:schemeClr>
                </a:solidFill>
              </a:rPr>
              <a:t>water scarcity</a:t>
            </a:r>
          </a:p>
          <a:p>
            <a:pPr marL="342900" indent="-342900">
              <a:buClr>
                <a:schemeClr val="accent4">
                  <a:lumMod val="75000"/>
                </a:schemeClr>
              </a:buClr>
              <a:buFont typeface="Wingdings" pitchFamily="2" charset="2"/>
              <a:buChar char="§"/>
              <a:defRPr/>
            </a:pPr>
            <a:r>
              <a:rPr lang="en-US" sz="1800" dirty="0">
                <a:solidFill>
                  <a:schemeClr val="accent4">
                    <a:lumMod val="75000"/>
                  </a:schemeClr>
                </a:solidFill>
              </a:rPr>
              <a:t>environmental pollution</a:t>
            </a:r>
          </a:p>
          <a:p>
            <a:pPr marL="342900" indent="-342900">
              <a:buClr>
                <a:schemeClr val="accent4">
                  <a:lumMod val="75000"/>
                </a:schemeClr>
              </a:buClr>
              <a:buFont typeface="Wingdings" pitchFamily="2" charset="2"/>
              <a:buChar char="§"/>
              <a:defRPr/>
            </a:pPr>
            <a:r>
              <a:rPr lang="en-US" sz="1800" dirty="0">
                <a:solidFill>
                  <a:schemeClr val="accent4">
                    <a:lumMod val="75000"/>
                  </a:schemeClr>
                </a:solidFill>
              </a:rPr>
              <a:t>unemployment</a:t>
            </a:r>
          </a:p>
          <a:p>
            <a:pPr marL="342900" indent="-342900">
              <a:buClr>
                <a:schemeClr val="accent4">
                  <a:lumMod val="75000"/>
                </a:schemeClr>
              </a:buClr>
              <a:buFont typeface="Wingdings" pitchFamily="2" charset="2"/>
              <a:buChar char="§"/>
              <a:defRPr/>
            </a:pPr>
            <a:r>
              <a:rPr lang="en-US" sz="1800" dirty="0">
                <a:solidFill>
                  <a:schemeClr val="accent4">
                    <a:lumMod val="75000"/>
                  </a:schemeClr>
                </a:solidFill>
              </a:rPr>
              <a:t>drugs</a:t>
            </a:r>
          </a:p>
          <a:p>
            <a:pPr marL="342900" indent="-342900">
              <a:buClr>
                <a:schemeClr val="accent4">
                  <a:lumMod val="75000"/>
                </a:schemeClr>
              </a:buClr>
              <a:buFont typeface="Wingdings" pitchFamily="2" charset="2"/>
              <a:buChar char="§"/>
              <a:defRPr/>
            </a:pPr>
            <a:r>
              <a:rPr lang="en-US" sz="1800" dirty="0">
                <a:solidFill>
                  <a:schemeClr val="accent4">
                    <a:lumMod val="75000"/>
                  </a:schemeClr>
                </a:solidFill>
              </a:rPr>
              <a:t>crime,</a:t>
            </a:r>
          </a:p>
          <a:p>
            <a:pPr marL="342900" indent="-342900">
              <a:buClr>
                <a:schemeClr val="accent4">
                  <a:lumMod val="75000"/>
                </a:schemeClr>
              </a:buClr>
              <a:buFont typeface="Wingdings" pitchFamily="2" charset="2"/>
              <a:buChar char="§"/>
              <a:defRPr/>
            </a:pPr>
            <a:r>
              <a:rPr lang="en-US" sz="1800" dirty="0">
                <a:solidFill>
                  <a:schemeClr val="accent4">
                    <a:lumMod val="75000"/>
                  </a:schemeClr>
                </a:solidFill>
              </a:rPr>
              <a:t>mass understanding of freedoms</a:t>
            </a:r>
          </a:p>
          <a:p>
            <a:pPr>
              <a:buClr>
                <a:srgbClr val="00B050"/>
              </a:buClr>
              <a:buNone/>
              <a:defRPr/>
            </a:pPr>
            <a:endParaRPr lang="en-US" sz="2400" dirty="0"/>
          </a:p>
        </p:txBody>
      </p:sp>
    </p:spTree>
    <p:extLst>
      <p:ext uri="{BB962C8B-B14F-4D97-AF65-F5344CB8AC3E}">
        <p14:creationId xmlns:p14="http://schemas.microsoft.com/office/powerpoint/2010/main" val="356406821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églalap 4">
            <a:extLst>
              <a:ext uri="{FF2B5EF4-FFF2-40B4-BE49-F238E27FC236}">
                <a16:creationId xmlns:a16="http://schemas.microsoft.com/office/drawing/2014/main" id="{9C5E9974-9CE5-12CE-B080-171262C8E667}"/>
              </a:ext>
            </a:extLst>
          </p:cNvPr>
          <p:cNvSpPr/>
          <p:nvPr/>
        </p:nvSpPr>
        <p:spPr>
          <a:xfrm>
            <a:off x="0" y="0"/>
            <a:ext cx="12192000" cy="1096436"/>
          </a:xfrm>
          <a:prstGeom prst="rect">
            <a:avLst/>
          </a:prstGeom>
          <a:solidFill>
            <a:schemeClr val="tx1">
              <a:lumMod val="75000"/>
              <a:lumOff val="25000"/>
            </a:schemeClr>
          </a:solid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pic>
        <p:nvPicPr>
          <p:cNvPr id="6" name="Kép 5" descr="A képen szöveg látható&#10;&#10;Automatikusan generált leírás">
            <a:extLst>
              <a:ext uri="{FF2B5EF4-FFF2-40B4-BE49-F238E27FC236}">
                <a16:creationId xmlns:a16="http://schemas.microsoft.com/office/drawing/2014/main" id="{B4A06AFE-F1CB-4A6F-F04B-C4BC6830A92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781143" y="92357"/>
            <a:ext cx="3410855" cy="899018"/>
          </a:xfrm>
          <a:prstGeom prst="rect">
            <a:avLst/>
          </a:prstGeom>
        </p:spPr>
      </p:pic>
      <p:sp>
        <p:nvSpPr>
          <p:cNvPr id="7" name="Cím 1">
            <a:extLst>
              <a:ext uri="{FF2B5EF4-FFF2-40B4-BE49-F238E27FC236}">
                <a16:creationId xmlns:a16="http://schemas.microsoft.com/office/drawing/2014/main" id="{F737E8DD-CB45-17B1-C2C6-4E38F9BDA87F}"/>
              </a:ext>
            </a:extLst>
          </p:cNvPr>
          <p:cNvSpPr>
            <a:spLocks noGrp="1"/>
          </p:cNvSpPr>
          <p:nvPr>
            <p:ph type="title"/>
          </p:nvPr>
        </p:nvSpPr>
        <p:spPr>
          <a:xfrm>
            <a:off x="177833" y="300879"/>
            <a:ext cx="4385777" cy="485329"/>
          </a:xfrm>
        </p:spPr>
        <p:txBody>
          <a:bodyPr anchor="b">
            <a:normAutofit/>
          </a:bodyPr>
          <a:lstStyle/>
          <a:p>
            <a:r>
              <a:rPr lang="hu-HU" sz="2800" dirty="0" err="1">
                <a:solidFill>
                  <a:schemeClr val="bg1"/>
                </a:solidFill>
              </a:rPr>
              <a:t>Further</a:t>
            </a:r>
            <a:r>
              <a:rPr lang="hu-HU" sz="2800" dirty="0">
                <a:solidFill>
                  <a:schemeClr val="bg1"/>
                </a:solidFill>
              </a:rPr>
              <a:t> </a:t>
            </a:r>
            <a:r>
              <a:rPr lang="hu-HU" sz="2800" dirty="0" err="1">
                <a:solidFill>
                  <a:schemeClr val="bg1"/>
                </a:solidFill>
              </a:rPr>
              <a:t>Sectors</a:t>
            </a:r>
            <a:endParaRPr lang="en-US" sz="2800" dirty="0">
              <a:solidFill>
                <a:schemeClr val="bg1"/>
              </a:solidFill>
            </a:endParaRPr>
          </a:p>
        </p:txBody>
      </p:sp>
      <p:pic>
        <p:nvPicPr>
          <p:cNvPr id="8" name="Obrázek 5">
            <a:extLst>
              <a:ext uri="{FF2B5EF4-FFF2-40B4-BE49-F238E27FC236}">
                <a16:creationId xmlns:a16="http://schemas.microsoft.com/office/drawing/2014/main" id="{DBDADF84-706A-4335-8DDF-8BAE13B5A9D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951266" y="5953478"/>
            <a:ext cx="960217" cy="731312"/>
          </a:xfrm>
          <a:prstGeom prst="rect">
            <a:avLst/>
          </a:prstGeom>
        </p:spPr>
      </p:pic>
      <p:sp>
        <p:nvSpPr>
          <p:cNvPr id="9" name="Tartalom helye 2">
            <a:extLst>
              <a:ext uri="{FF2B5EF4-FFF2-40B4-BE49-F238E27FC236}">
                <a16:creationId xmlns:a16="http://schemas.microsoft.com/office/drawing/2014/main" id="{917F35DE-068B-D803-5FF3-EEBB68446A42}"/>
              </a:ext>
            </a:extLst>
          </p:cNvPr>
          <p:cNvSpPr txBox="1">
            <a:spLocks/>
          </p:cNvSpPr>
          <p:nvPr/>
        </p:nvSpPr>
        <p:spPr>
          <a:xfrm>
            <a:off x="280516" y="1366259"/>
            <a:ext cx="10977509" cy="5190861"/>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Clr>
                <a:srgbClr val="00B050"/>
              </a:buClr>
              <a:buNone/>
              <a:defRPr/>
            </a:pPr>
            <a:r>
              <a:rPr lang="en-US" sz="2400" dirty="0" err="1">
                <a:solidFill>
                  <a:srgbClr val="00B050"/>
                </a:solidFill>
              </a:rPr>
              <a:t>Cybersecurity</a:t>
            </a:r>
            <a:r>
              <a:rPr lang="en-US" sz="2400" dirty="0">
                <a:solidFill>
                  <a:srgbClr val="00B050"/>
                </a:solidFill>
              </a:rPr>
              <a:t>: </a:t>
            </a:r>
            <a:r>
              <a:rPr lang="en-US" sz="2400" dirty="0"/>
              <a:t>the set of tools, policies, security concepts and activities aimed at protecting the computing environment, the assets and systems of the </a:t>
            </a:r>
            <a:r>
              <a:rPr lang="en-US" sz="2400" dirty="0" err="1"/>
              <a:t>organisations</a:t>
            </a:r>
            <a:r>
              <a:rPr lang="en-US" sz="2400" dirty="0"/>
              <a:t> and users that use it.</a:t>
            </a:r>
          </a:p>
          <a:p>
            <a:pPr marL="342900" indent="-342900">
              <a:buClr>
                <a:schemeClr val="accent4">
                  <a:lumMod val="75000"/>
                </a:schemeClr>
              </a:buClr>
              <a:buFont typeface="Wingdings" pitchFamily="2" charset="2"/>
              <a:buChar char="§"/>
              <a:defRPr/>
            </a:pPr>
            <a:r>
              <a:rPr lang="en-US" sz="1800" dirty="0">
                <a:solidFill>
                  <a:schemeClr val="accent4">
                    <a:lumMod val="75000"/>
                  </a:schemeClr>
                </a:solidFill>
              </a:rPr>
              <a:t>cyber warfare, state-sponsored cyber attacks</a:t>
            </a:r>
          </a:p>
          <a:p>
            <a:pPr marL="342900" indent="-342900">
              <a:buClr>
                <a:schemeClr val="accent4">
                  <a:lumMod val="75000"/>
                </a:schemeClr>
              </a:buClr>
              <a:buFont typeface="Wingdings" pitchFamily="2" charset="2"/>
              <a:buChar char="§"/>
              <a:defRPr/>
            </a:pPr>
            <a:r>
              <a:rPr lang="en-US" sz="1800" dirty="0">
                <a:solidFill>
                  <a:schemeClr val="accent4">
                    <a:lumMod val="75000"/>
                  </a:schemeClr>
                </a:solidFill>
              </a:rPr>
              <a:t>cybercrime (hacker attacks, e.g. against individuals' social profiles, email accounts)</a:t>
            </a:r>
          </a:p>
          <a:p>
            <a:pPr marL="342900" indent="-342900">
              <a:buClr>
                <a:schemeClr val="accent4">
                  <a:lumMod val="75000"/>
                </a:schemeClr>
              </a:buClr>
              <a:buFont typeface="Wingdings" pitchFamily="2" charset="2"/>
              <a:buChar char="§"/>
              <a:defRPr/>
            </a:pPr>
            <a:r>
              <a:rPr lang="en-US" sz="1800" dirty="0">
                <a:solidFill>
                  <a:schemeClr val="accent4">
                    <a:lumMod val="75000"/>
                  </a:schemeClr>
                </a:solidFill>
              </a:rPr>
              <a:t>proliferation of cyber weapons</a:t>
            </a:r>
          </a:p>
        </p:txBody>
      </p:sp>
    </p:spTree>
    <p:extLst>
      <p:ext uri="{BB962C8B-B14F-4D97-AF65-F5344CB8AC3E}">
        <p14:creationId xmlns:p14="http://schemas.microsoft.com/office/powerpoint/2010/main" val="123008938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églalap 4">
            <a:extLst>
              <a:ext uri="{FF2B5EF4-FFF2-40B4-BE49-F238E27FC236}">
                <a16:creationId xmlns:a16="http://schemas.microsoft.com/office/drawing/2014/main" id="{9C5E9974-9CE5-12CE-B080-171262C8E667}"/>
              </a:ext>
            </a:extLst>
          </p:cNvPr>
          <p:cNvSpPr/>
          <p:nvPr/>
        </p:nvSpPr>
        <p:spPr>
          <a:xfrm>
            <a:off x="0" y="0"/>
            <a:ext cx="12192000" cy="1096436"/>
          </a:xfrm>
          <a:prstGeom prst="rect">
            <a:avLst/>
          </a:prstGeom>
          <a:solidFill>
            <a:schemeClr val="tx1">
              <a:lumMod val="75000"/>
              <a:lumOff val="25000"/>
            </a:schemeClr>
          </a:solid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pic>
        <p:nvPicPr>
          <p:cNvPr id="6" name="Kép 5" descr="A képen szöveg látható&#10;&#10;Automatikusan generált leírás">
            <a:extLst>
              <a:ext uri="{FF2B5EF4-FFF2-40B4-BE49-F238E27FC236}">
                <a16:creationId xmlns:a16="http://schemas.microsoft.com/office/drawing/2014/main" id="{B4A06AFE-F1CB-4A6F-F04B-C4BC6830A92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781143" y="92357"/>
            <a:ext cx="3410855" cy="899018"/>
          </a:xfrm>
          <a:prstGeom prst="rect">
            <a:avLst/>
          </a:prstGeom>
        </p:spPr>
      </p:pic>
      <p:sp>
        <p:nvSpPr>
          <p:cNvPr id="7" name="Cím 1">
            <a:extLst>
              <a:ext uri="{FF2B5EF4-FFF2-40B4-BE49-F238E27FC236}">
                <a16:creationId xmlns:a16="http://schemas.microsoft.com/office/drawing/2014/main" id="{F737E8DD-CB45-17B1-C2C6-4E38F9BDA87F}"/>
              </a:ext>
            </a:extLst>
          </p:cNvPr>
          <p:cNvSpPr>
            <a:spLocks noGrp="1"/>
          </p:cNvSpPr>
          <p:nvPr>
            <p:ph type="title"/>
          </p:nvPr>
        </p:nvSpPr>
        <p:spPr>
          <a:xfrm>
            <a:off x="177834" y="300879"/>
            <a:ext cx="2012210" cy="485329"/>
          </a:xfrm>
        </p:spPr>
        <p:txBody>
          <a:bodyPr anchor="b">
            <a:normAutofit/>
          </a:bodyPr>
          <a:lstStyle/>
          <a:p>
            <a:r>
              <a:rPr lang="hu-HU" sz="2800" dirty="0" err="1">
                <a:solidFill>
                  <a:schemeClr val="bg1"/>
                </a:solidFill>
              </a:rPr>
              <a:t>Scales</a:t>
            </a:r>
            <a:endParaRPr lang="en-US" sz="2800" dirty="0">
              <a:solidFill>
                <a:schemeClr val="bg1"/>
              </a:solidFill>
            </a:endParaRPr>
          </a:p>
        </p:txBody>
      </p:sp>
      <p:pic>
        <p:nvPicPr>
          <p:cNvPr id="8" name="Obrázek 5">
            <a:extLst>
              <a:ext uri="{FF2B5EF4-FFF2-40B4-BE49-F238E27FC236}">
                <a16:creationId xmlns:a16="http://schemas.microsoft.com/office/drawing/2014/main" id="{DBDADF84-706A-4335-8DDF-8BAE13B5A9D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951266" y="5953478"/>
            <a:ext cx="960217" cy="731312"/>
          </a:xfrm>
          <a:prstGeom prst="rect">
            <a:avLst/>
          </a:prstGeom>
        </p:spPr>
      </p:pic>
      <p:sp>
        <p:nvSpPr>
          <p:cNvPr id="9" name="Tartalom helye 2">
            <a:extLst>
              <a:ext uri="{FF2B5EF4-FFF2-40B4-BE49-F238E27FC236}">
                <a16:creationId xmlns:a16="http://schemas.microsoft.com/office/drawing/2014/main" id="{917F35DE-068B-D803-5FF3-EEBB68446A42}"/>
              </a:ext>
            </a:extLst>
          </p:cNvPr>
          <p:cNvSpPr txBox="1">
            <a:spLocks/>
          </p:cNvSpPr>
          <p:nvPr/>
        </p:nvSpPr>
        <p:spPr>
          <a:xfrm>
            <a:off x="280517" y="1366259"/>
            <a:ext cx="11531182" cy="5190861"/>
          </a:xfrm>
          <a:prstGeom prst="rect">
            <a:avLst/>
          </a:prstGeom>
        </p:spPr>
        <p:txBody>
          <a:bodyPr>
            <a:normAutofit fontScale="8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None/>
              <a:defRPr/>
            </a:pPr>
            <a:r>
              <a:rPr lang="hu-HU" altLang="hu-HU" sz="2400" dirty="0" err="1">
                <a:solidFill>
                  <a:srgbClr val="00B050"/>
                </a:solidFill>
              </a:rPr>
              <a:t>Danger</a:t>
            </a:r>
            <a:r>
              <a:rPr lang="hu-HU" altLang="hu-HU" sz="2400" dirty="0">
                <a:solidFill>
                  <a:srgbClr val="00B050"/>
                </a:solidFill>
              </a:rPr>
              <a:t>, </a:t>
            </a:r>
            <a:r>
              <a:rPr lang="hu-HU" altLang="hu-HU" sz="2400" dirty="0" err="1">
                <a:solidFill>
                  <a:srgbClr val="00B050"/>
                </a:solidFill>
              </a:rPr>
              <a:t>risk</a:t>
            </a:r>
            <a:r>
              <a:rPr lang="hu-HU" altLang="hu-HU" sz="2400" dirty="0">
                <a:solidFill>
                  <a:srgbClr val="00B050"/>
                </a:solidFill>
              </a:rPr>
              <a:t> - ALWAYS THERE!</a:t>
            </a:r>
          </a:p>
          <a:p>
            <a:pPr marL="342900" indent="-342900">
              <a:buClr>
                <a:srgbClr val="00B050"/>
              </a:buClr>
              <a:buFont typeface="Wingdings" panose="05000000000000000000" pitchFamily="2" charset="2"/>
              <a:buChar char="§"/>
              <a:defRPr/>
            </a:pPr>
            <a:r>
              <a:rPr lang="hu-HU" altLang="hu-HU" sz="2400" dirty="0" err="1"/>
              <a:t>It</a:t>
            </a:r>
            <a:r>
              <a:rPr lang="hu-HU" altLang="hu-HU" sz="2400" dirty="0"/>
              <a:t> is </a:t>
            </a:r>
            <a:r>
              <a:rPr lang="hu-HU" altLang="hu-HU" sz="2400" dirty="0" err="1"/>
              <a:t>always</a:t>
            </a:r>
            <a:r>
              <a:rPr lang="hu-HU" altLang="hu-HU" sz="2400" dirty="0"/>
              <a:t> </a:t>
            </a:r>
            <a:r>
              <a:rPr lang="hu-HU" altLang="hu-HU" sz="2400" dirty="0" err="1"/>
              <a:t>there</a:t>
            </a:r>
            <a:r>
              <a:rPr lang="hu-HU" altLang="hu-HU" sz="2400" dirty="0"/>
              <a:t>, </a:t>
            </a:r>
            <a:r>
              <a:rPr lang="hu-HU" altLang="hu-HU" sz="2400" dirty="0" err="1"/>
              <a:t>existing</a:t>
            </a:r>
            <a:r>
              <a:rPr lang="hu-HU" altLang="hu-HU" sz="2400" dirty="0"/>
              <a:t> (</a:t>
            </a:r>
            <a:r>
              <a:rPr lang="hu-HU" altLang="hu-HU" sz="2400" dirty="0" err="1"/>
              <a:t>Environmental</a:t>
            </a:r>
            <a:r>
              <a:rPr lang="hu-HU" altLang="hu-HU" sz="2400" dirty="0"/>
              <a:t>, </a:t>
            </a:r>
            <a:r>
              <a:rPr lang="hu-HU" altLang="hu-HU" sz="2400" dirty="0" err="1"/>
              <a:t>natural</a:t>
            </a:r>
            <a:r>
              <a:rPr lang="hu-HU" altLang="hu-HU" sz="2400" dirty="0"/>
              <a:t>, etc.)</a:t>
            </a:r>
          </a:p>
          <a:p>
            <a:pPr marL="342900" indent="-342900">
              <a:buClr>
                <a:srgbClr val="00B050"/>
              </a:buClr>
              <a:buFont typeface="Wingdings" panose="05000000000000000000" pitchFamily="2" charset="2"/>
              <a:buChar char="§"/>
              <a:defRPr/>
            </a:pPr>
            <a:r>
              <a:rPr lang="hu-HU" altLang="hu-HU" sz="2400" dirty="0"/>
              <a:t>A </a:t>
            </a:r>
            <a:r>
              <a:rPr lang="hu-HU" altLang="hu-HU" sz="2400" dirty="0" err="1"/>
              <a:t>situation</a:t>
            </a:r>
            <a:r>
              <a:rPr lang="hu-HU" altLang="hu-HU" sz="2400" dirty="0"/>
              <a:t> </a:t>
            </a:r>
            <a:r>
              <a:rPr lang="hu-HU" altLang="hu-HU" sz="2400" dirty="0" err="1"/>
              <a:t>a</a:t>
            </a:r>
            <a:r>
              <a:rPr lang="hu-HU" altLang="hu-HU" sz="2400" dirty="0"/>
              <a:t> </a:t>
            </a:r>
            <a:r>
              <a:rPr lang="hu-HU" altLang="hu-HU" sz="2400" dirty="0" err="1"/>
              <a:t>state</a:t>
            </a:r>
            <a:r>
              <a:rPr lang="hu-HU" altLang="hu-HU" sz="2400" dirty="0"/>
              <a:t> </a:t>
            </a:r>
            <a:r>
              <a:rPr lang="hu-HU" altLang="hu-HU" sz="2400" dirty="0" err="1"/>
              <a:t>have</a:t>
            </a:r>
            <a:r>
              <a:rPr lang="hu-HU" altLang="hu-HU" sz="2400" dirty="0"/>
              <a:t> </a:t>
            </a:r>
            <a:r>
              <a:rPr lang="hu-HU" altLang="hu-HU" sz="2400" dirty="0" err="1"/>
              <a:t>to</a:t>
            </a:r>
            <a:r>
              <a:rPr lang="hu-HU" altLang="hu-HU" sz="2400" dirty="0"/>
              <a:t> be </a:t>
            </a:r>
            <a:r>
              <a:rPr lang="hu-HU" altLang="hu-HU" sz="2400" dirty="0" err="1"/>
              <a:t>ready</a:t>
            </a:r>
            <a:r>
              <a:rPr lang="hu-HU" altLang="hu-HU" sz="2400" dirty="0"/>
              <a:t> </a:t>
            </a:r>
            <a:r>
              <a:rPr lang="hu-HU" altLang="hu-HU" sz="2400" dirty="0" err="1"/>
              <a:t>for</a:t>
            </a:r>
            <a:r>
              <a:rPr lang="hu-HU" altLang="hu-HU" sz="2400" dirty="0"/>
              <a:t>, </a:t>
            </a:r>
            <a:r>
              <a:rPr lang="hu-HU" altLang="hu-HU" sz="2400" dirty="0" err="1"/>
              <a:t>if</a:t>
            </a:r>
            <a:r>
              <a:rPr lang="hu-HU" altLang="hu-HU" sz="2400" dirty="0"/>
              <a:t> </a:t>
            </a:r>
            <a:r>
              <a:rPr lang="hu-HU" altLang="hu-HU" sz="2400" dirty="0" err="1"/>
              <a:t>it</a:t>
            </a:r>
            <a:r>
              <a:rPr lang="hu-HU" altLang="hu-HU" sz="2400" dirty="0"/>
              <a:t> </a:t>
            </a:r>
            <a:r>
              <a:rPr lang="hu-HU" altLang="hu-HU" sz="2400" dirty="0" err="1"/>
              <a:t>escaletes</a:t>
            </a:r>
            <a:r>
              <a:rPr lang="hu-HU" altLang="hu-HU" sz="2400" dirty="0"/>
              <a:t>.</a:t>
            </a:r>
          </a:p>
          <a:p>
            <a:pPr marL="342900" indent="-342900">
              <a:buClr>
                <a:srgbClr val="00B050"/>
              </a:buClr>
              <a:buFont typeface="Wingdings" panose="05000000000000000000" pitchFamily="2" charset="2"/>
              <a:buChar char="§"/>
              <a:defRPr/>
            </a:pPr>
            <a:r>
              <a:rPr lang="hu-HU" altLang="hu-HU" sz="2400" dirty="0" err="1"/>
              <a:t>Can</a:t>
            </a:r>
            <a:r>
              <a:rPr lang="hu-HU" altLang="hu-HU" sz="2400" dirty="0"/>
              <a:t> </a:t>
            </a:r>
            <a:r>
              <a:rPr lang="hu-HU" altLang="hu-HU" sz="2400" dirty="0" err="1"/>
              <a:t>prevent</a:t>
            </a:r>
            <a:r>
              <a:rPr lang="hu-HU" altLang="hu-HU" sz="2400" dirty="0"/>
              <a:t>, </a:t>
            </a:r>
            <a:r>
              <a:rPr lang="hu-HU" altLang="hu-HU" sz="2400" dirty="0" err="1"/>
              <a:t>control</a:t>
            </a:r>
            <a:r>
              <a:rPr lang="hu-HU" altLang="hu-HU" sz="2400" dirty="0"/>
              <a:t>. </a:t>
            </a:r>
            <a:r>
              <a:rPr lang="hu-HU" altLang="hu-HU" sz="2400" dirty="0" err="1"/>
              <a:t>Risk</a:t>
            </a:r>
            <a:r>
              <a:rPr lang="hu-HU" altLang="hu-HU" sz="2400" dirty="0"/>
              <a:t> </a:t>
            </a:r>
            <a:r>
              <a:rPr lang="hu-HU" altLang="hu-HU" sz="2400" dirty="0" err="1"/>
              <a:t>in</a:t>
            </a:r>
            <a:r>
              <a:rPr lang="hu-HU" altLang="hu-HU" sz="2400" dirty="0"/>
              <a:t> </a:t>
            </a:r>
            <a:r>
              <a:rPr lang="hu-HU" altLang="hu-HU" sz="2400" dirty="0" err="1"/>
              <a:t>this</a:t>
            </a:r>
            <a:r>
              <a:rPr lang="hu-HU" altLang="hu-HU" sz="2400" dirty="0"/>
              <a:t>: </a:t>
            </a:r>
            <a:r>
              <a:rPr lang="hu-HU" altLang="hu-HU" sz="2400" dirty="0" err="1"/>
              <a:t>failure</a:t>
            </a:r>
            <a:r>
              <a:rPr lang="hu-HU" altLang="hu-HU" sz="2400" dirty="0"/>
              <a:t> </a:t>
            </a:r>
            <a:r>
              <a:rPr lang="hu-HU" altLang="hu-HU" sz="2400" dirty="0" err="1"/>
              <a:t>in</a:t>
            </a:r>
            <a:r>
              <a:rPr lang="hu-HU" altLang="hu-HU" sz="2400" dirty="0"/>
              <a:t> </a:t>
            </a:r>
            <a:r>
              <a:rPr lang="hu-HU" altLang="hu-HU" sz="2400" dirty="0" err="1"/>
              <a:t>handling</a:t>
            </a:r>
            <a:r>
              <a:rPr lang="hu-HU" altLang="hu-HU" sz="2400" dirty="0"/>
              <a:t> </a:t>
            </a:r>
            <a:r>
              <a:rPr lang="hu-HU" altLang="hu-HU" sz="2400" dirty="0" err="1"/>
              <a:t>the</a:t>
            </a:r>
            <a:r>
              <a:rPr lang="hu-HU" altLang="hu-HU" sz="2400" dirty="0"/>
              <a:t> </a:t>
            </a:r>
            <a:r>
              <a:rPr lang="hu-HU" altLang="hu-HU" sz="2400" dirty="0" err="1"/>
              <a:t>situation</a:t>
            </a:r>
            <a:r>
              <a:rPr lang="hu-HU" altLang="hu-HU" sz="2400" dirty="0"/>
              <a:t>.</a:t>
            </a:r>
          </a:p>
          <a:p>
            <a:pPr marL="342900" indent="-342900">
              <a:buClr>
                <a:srgbClr val="00B050"/>
              </a:buClr>
              <a:buFont typeface="Wingdings" panose="05000000000000000000" pitchFamily="2" charset="2"/>
              <a:buChar char="§"/>
              <a:defRPr/>
            </a:pPr>
            <a:r>
              <a:rPr lang="hu-HU" altLang="hu-HU" sz="2400" dirty="0"/>
              <a:t>The </a:t>
            </a:r>
            <a:r>
              <a:rPr lang="hu-HU" altLang="hu-HU" sz="2400" dirty="0" err="1"/>
              <a:t>political</a:t>
            </a:r>
            <a:r>
              <a:rPr lang="hu-HU" altLang="hu-HU" sz="2400" dirty="0"/>
              <a:t> </a:t>
            </a:r>
            <a:r>
              <a:rPr lang="hu-HU" altLang="hu-HU" sz="2400" dirty="0" err="1"/>
              <a:t>level</a:t>
            </a:r>
            <a:r>
              <a:rPr lang="hu-HU" altLang="hu-HU" sz="2400" dirty="0"/>
              <a:t> is </a:t>
            </a:r>
            <a:r>
              <a:rPr lang="hu-HU" altLang="hu-HU" sz="2400" dirty="0" err="1"/>
              <a:t>the</a:t>
            </a:r>
            <a:r>
              <a:rPr lang="hu-HU" altLang="hu-HU" sz="2400" dirty="0"/>
              <a:t> </a:t>
            </a:r>
            <a:r>
              <a:rPr lang="hu-HU" altLang="hu-HU" sz="2400" dirty="0" err="1"/>
              <a:t>one</a:t>
            </a:r>
            <a:r>
              <a:rPr lang="hu-HU" altLang="hu-HU" sz="2400" dirty="0"/>
              <a:t> </a:t>
            </a:r>
            <a:r>
              <a:rPr lang="hu-HU" altLang="hu-HU" sz="2400" dirty="0" err="1"/>
              <a:t>to</a:t>
            </a:r>
            <a:r>
              <a:rPr lang="hu-HU" altLang="hu-HU" sz="2400" dirty="0"/>
              <a:t> </a:t>
            </a:r>
            <a:r>
              <a:rPr lang="hu-HU" altLang="hu-HU" sz="2400" dirty="0" err="1"/>
              <a:t>decide</a:t>
            </a:r>
            <a:r>
              <a:rPr lang="hu-HU" altLang="hu-HU" sz="2400" dirty="0"/>
              <a:t>: </a:t>
            </a:r>
            <a:r>
              <a:rPr lang="hu-HU" altLang="hu-HU" sz="2400" dirty="0" err="1"/>
              <a:t>using</a:t>
            </a:r>
            <a:r>
              <a:rPr lang="hu-HU" altLang="hu-HU" sz="2400" dirty="0"/>
              <a:t> </a:t>
            </a:r>
            <a:r>
              <a:rPr lang="hu-HU" altLang="hu-HU" sz="2400" dirty="0" err="1"/>
              <a:t>force</a:t>
            </a:r>
            <a:r>
              <a:rPr lang="hu-HU" altLang="hu-HU" sz="2400" dirty="0"/>
              <a:t> </a:t>
            </a:r>
            <a:r>
              <a:rPr lang="hu-HU" altLang="hu-HU" sz="2400" dirty="0" err="1"/>
              <a:t>or</a:t>
            </a:r>
            <a:r>
              <a:rPr lang="hu-HU" altLang="hu-HU" sz="2400" dirty="0"/>
              <a:t> </a:t>
            </a:r>
            <a:r>
              <a:rPr lang="hu-HU" altLang="hu-HU" sz="2400" dirty="0" err="1"/>
              <a:t>diplomatic</a:t>
            </a:r>
            <a:r>
              <a:rPr lang="hu-HU" altLang="hu-HU" sz="2400" dirty="0"/>
              <a:t> </a:t>
            </a:r>
            <a:r>
              <a:rPr lang="hu-HU" altLang="hu-HU" sz="2400" dirty="0" err="1"/>
              <a:t>tools</a:t>
            </a:r>
            <a:r>
              <a:rPr lang="hu-HU" altLang="hu-HU" sz="2400" dirty="0"/>
              <a:t>.</a:t>
            </a:r>
          </a:p>
          <a:p>
            <a:pPr marL="342900" indent="-342900">
              <a:buClr>
                <a:srgbClr val="00B050"/>
              </a:buClr>
              <a:buFont typeface="Wingdings" panose="05000000000000000000" pitchFamily="2" charset="2"/>
              <a:buChar char="§"/>
              <a:defRPr/>
            </a:pPr>
            <a:endParaRPr lang="hu-HU" altLang="hu-HU" sz="2400" dirty="0"/>
          </a:p>
          <a:p>
            <a:pPr>
              <a:buClr>
                <a:srgbClr val="00B050"/>
              </a:buClr>
              <a:buNone/>
              <a:defRPr/>
            </a:pPr>
            <a:r>
              <a:rPr lang="hu-HU" altLang="hu-HU" sz="2400" dirty="0" err="1">
                <a:solidFill>
                  <a:srgbClr val="00B050"/>
                </a:solidFill>
              </a:rPr>
              <a:t>Crisis</a:t>
            </a:r>
            <a:endParaRPr lang="hu-HU" altLang="hu-HU" sz="2400" dirty="0">
              <a:solidFill>
                <a:srgbClr val="00B050"/>
              </a:solidFill>
            </a:endParaRPr>
          </a:p>
          <a:p>
            <a:pPr marL="342900" indent="-342900">
              <a:buClr>
                <a:srgbClr val="00B050"/>
              </a:buClr>
              <a:buFont typeface="Wingdings" panose="05000000000000000000" pitchFamily="2" charset="2"/>
              <a:buChar char="§"/>
              <a:defRPr/>
            </a:pPr>
            <a:r>
              <a:rPr lang="hu-HU" altLang="hu-HU" sz="2400" dirty="0" err="1"/>
              <a:t>Activation</a:t>
            </a:r>
            <a:r>
              <a:rPr lang="hu-HU" altLang="hu-HU" sz="2400" dirty="0"/>
              <a:t> of </a:t>
            </a:r>
            <a:r>
              <a:rPr lang="hu-HU" altLang="hu-HU" sz="2400" dirty="0" err="1"/>
              <a:t>danger</a:t>
            </a:r>
            <a:r>
              <a:rPr lang="hu-HU" altLang="hu-HU" sz="2400" dirty="0"/>
              <a:t>, </a:t>
            </a:r>
            <a:r>
              <a:rPr lang="hu-HU" altLang="hu-HU" sz="2400" dirty="0" err="1"/>
              <a:t>still</a:t>
            </a:r>
            <a:r>
              <a:rPr lang="hu-HU" altLang="hu-HU" sz="2400" dirty="0"/>
              <a:t> </a:t>
            </a:r>
            <a:r>
              <a:rPr lang="hu-HU" altLang="hu-HU" sz="2400" dirty="0" err="1"/>
              <a:t>reversible</a:t>
            </a:r>
            <a:r>
              <a:rPr lang="hu-HU" altLang="hu-HU" sz="2400" dirty="0"/>
              <a:t>. </a:t>
            </a:r>
          </a:p>
          <a:p>
            <a:pPr marL="342900" indent="-342900">
              <a:buClr>
                <a:srgbClr val="00B050"/>
              </a:buClr>
              <a:buFont typeface="Wingdings" panose="05000000000000000000" pitchFamily="2" charset="2"/>
              <a:buChar char="§"/>
              <a:defRPr/>
            </a:pPr>
            <a:r>
              <a:rPr lang="hu-HU" altLang="hu-HU" sz="2400" dirty="0" err="1"/>
              <a:t>Outcome</a:t>
            </a:r>
            <a:r>
              <a:rPr lang="hu-HU" altLang="hu-HU" sz="2400" dirty="0"/>
              <a:t> is </a:t>
            </a:r>
            <a:r>
              <a:rPr lang="hu-HU" altLang="hu-HU" sz="2400" dirty="0" err="1"/>
              <a:t>not</a:t>
            </a:r>
            <a:r>
              <a:rPr lang="hu-HU" altLang="hu-HU" sz="2400" dirty="0"/>
              <a:t> </a:t>
            </a:r>
            <a:r>
              <a:rPr lang="hu-HU" altLang="hu-HU" sz="2400" dirty="0" err="1"/>
              <a:t>clear</a:t>
            </a:r>
            <a:r>
              <a:rPr lang="hu-HU" altLang="hu-HU" sz="2400" dirty="0"/>
              <a:t>: </a:t>
            </a:r>
            <a:r>
              <a:rPr lang="hu-HU" altLang="hu-HU" sz="2400" dirty="0" err="1"/>
              <a:t>escalation</a:t>
            </a:r>
            <a:r>
              <a:rPr lang="hu-HU" altLang="hu-HU" sz="2400" dirty="0"/>
              <a:t> </a:t>
            </a:r>
            <a:r>
              <a:rPr lang="hu-HU" altLang="hu-HU" sz="2400" dirty="0" err="1"/>
              <a:t>or</a:t>
            </a:r>
            <a:r>
              <a:rPr lang="hu-HU" altLang="hu-HU" sz="2400" dirty="0"/>
              <a:t> </a:t>
            </a:r>
            <a:r>
              <a:rPr lang="hu-HU" altLang="hu-HU" sz="2400" dirty="0" err="1"/>
              <a:t>solution</a:t>
            </a:r>
            <a:r>
              <a:rPr lang="hu-HU" altLang="hu-HU" sz="2400" dirty="0"/>
              <a:t>.</a:t>
            </a:r>
          </a:p>
          <a:p>
            <a:pPr marL="342900" indent="-342900">
              <a:buClr>
                <a:srgbClr val="00B050"/>
              </a:buClr>
              <a:buFont typeface="Wingdings" panose="05000000000000000000" pitchFamily="2" charset="2"/>
              <a:buChar char="§"/>
              <a:defRPr/>
            </a:pPr>
            <a:endParaRPr lang="hu-HU" altLang="hu-HU" sz="2400" dirty="0"/>
          </a:p>
          <a:p>
            <a:pPr>
              <a:buClr>
                <a:srgbClr val="00B050"/>
              </a:buClr>
              <a:buNone/>
              <a:defRPr/>
            </a:pPr>
            <a:r>
              <a:rPr lang="hu-HU" altLang="hu-HU" sz="2400" dirty="0" err="1">
                <a:solidFill>
                  <a:srgbClr val="00B050"/>
                </a:solidFill>
              </a:rPr>
              <a:t>Threat</a:t>
            </a:r>
            <a:endParaRPr lang="hu-HU" altLang="hu-HU" sz="2400" dirty="0">
              <a:solidFill>
                <a:srgbClr val="00B050"/>
              </a:solidFill>
            </a:endParaRPr>
          </a:p>
          <a:p>
            <a:pPr marL="342900" indent="-342900">
              <a:buClr>
                <a:srgbClr val="00B050"/>
              </a:buClr>
              <a:buFont typeface="Wingdings" panose="05000000000000000000" pitchFamily="2" charset="2"/>
              <a:buChar char="§"/>
              <a:defRPr/>
            </a:pPr>
            <a:r>
              <a:rPr lang="hu-HU" altLang="hu-HU" sz="2400" dirty="0" err="1"/>
              <a:t>Clear</a:t>
            </a:r>
            <a:r>
              <a:rPr lang="hu-HU" altLang="hu-HU" sz="2400" dirty="0"/>
              <a:t>, </a:t>
            </a:r>
            <a:r>
              <a:rPr lang="hu-HU" altLang="hu-HU" sz="2400" dirty="0" err="1"/>
              <a:t>articulated</a:t>
            </a:r>
            <a:r>
              <a:rPr lang="hu-HU" altLang="hu-HU" sz="2400" dirty="0"/>
              <a:t> </a:t>
            </a:r>
            <a:r>
              <a:rPr lang="hu-HU" altLang="hu-HU" sz="2400" dirty="0" err="1"/>
              <a:t>will</a:t>
            </a:r>
            <a:r>
              <a:rPr lang="hu-HU" altLang="hu-HU" sz="2400" dirty="0"/>
              <a:t> </a:t>
            </a:r>
            <a:r>
              <a:rPr lang="hu-HU" altLang="hu-HU" sz="2400" dirty="0" err="1"/>
              <a:t>from</a:t>
            </a:r>
            <a:r>
              <a:rPr lang="hu-HU" altLang="hu-HU" sz="2400" dirty="0"/>
              <a:t> a </a:t>
            </a:r>
            <a:r>
              <a:rPr lang="hu-HU" altLang="hu-HU" sz="2400" dirty="0" err="1"/>
              <a:t>group</a:t>
            </a:r>
            <a:r>
              <a:rPr lang="hu-HU" altLang="hu-HU" sz="2400" dirty="0"/>
              <a:t>/</a:t>
            </a:r>
            <a:r>
              <a:rPr lang="hu-HU" altLang="hu-HU" sz="2400" dirty="0" err="1"/>
              <a:t>state</a:t>
            </a:r>
            <a:r>
              <a:rPr lang="hu-HU" altLang="hu-HU" sz="2400" dirty="0"/>
              <a:t>/</a:t>
            </a:r>
            <a:r>
              <a:rPr lang="hu-HU" altLang="hu-HU" sz="2400" dirty="0" err="1"/>
              <a:t>person</a:t>
            </a:r>
            <a:r>
              <a:rPr lang="hu-HU" altLang="hu-HU" sz="2400" dirty="0"/>
              <a:t> </a:t>
            </a:r>
            <a:r>
              <a:rPr lang="hu-HU" altLang="hu-HU" sz="2400" dirty="0" err="1"/>
              <a:t>to</a:t>
            </a:r>
            <a:r>
              <a:rPr lang="hu-HU" altLang="hu-HU" sz="2400" dirty="0"/>
              <a:t> </a:t>
            </a:r>
            <a:r>
              <a:rPr lang="hu-HU" altLang="hu-HU" sz="2400" dirty="0" err="1"/>
              <a:t>solve</a:t>
            </a:r>
            <a:r>
              <a:rPr lang="hu-HU" altLang="hu-HU" sz="2400" dirty="0"/>
              <a:t> </a:t>
            </a:r>
            <a:r>
              <a:rPr lang="hu-HU" altLang="hu-HU" sz="2400" dirty="0" err="1"/>
              <a:t>issues</a:t>
            </a:r>
            <a:r>
              <a:rPr lang="hu-HU" altLang="hu-HU" sz="2400" dirty="0"/>
              <a:t> </a:t>
            </a:r>
            <a:r>
              <a:rPr lang="hu-HU" altLang="hu-HU" sz="2400" dirty="0" err="1"/>
              <a:t>by</a:t>
            </a:r>
            <a:r>
              <a:rPr lang="hu-HU" altLang="hu-HU" sz="2400" dirty="0"/>
              <a:t> </a:t>
            </a:r>
            <a:r>
              <a:rPr lang="hu-HU" altLang="hu-HU" sz="2400" dirty="0" err="1"/>
              <a:t>using</a:t>
            </a:r>
            <a:r>
              <a:rPr lang="hu-HU" altLang="hu-HU" sz="2400" dirty="0"/>
              <a:t> </a:t>
            </a:r>
            <a:r>
              <a:rPr lang="hu-HU" altLang="hu-HU" sz="2400" dirty="0" err="1"/>
              <a:t>force</a:t>
            </a:r>
            <a:r>
              <a:rPr lang="hu-HU" altLang="hu-HU" sz="2400" dirty="0"/>
              <a:t>.</a:t>
            </a:r>
          </a:p>
          <a:p>
            <a:pPr marL="342900" indent="-342900">
              <a:buClr>
                <a:srgbClr val="00B050"/>
              </a:buClr>
              <a:buFont typeface="Wingdings" panose="05000000000000000000" pitchFamily="2" charset="2"/>
              <a:buChar char="§"/>
              <a:defRPr/>
            </a:pPr>
            <a:endParaRPr lang="hu-HU" altLang="hu-HU" sz="2400" dirty="0"/>
          </a:p>
          <a:p>
            <a:pPr>
              <a:buClr>
                <a:srgbClr val="00B050"/>
              </a:buClr>
              <a:buNone/>
              <a:defRPr/>
            </a:pPr>
            <a:r>
              <a:rPr lang="hu-HU" altLang="hu-HU" sz="2400" dirty="0" err="1">
                <a:solidFill>
                  <a:srgbClr val="00B050"/>
                </a:solidFill>
              </a:rPr>
              <a:t>Conflict</a:t>
            </a:r>
            <a:endParaRPr lang="hu-HU" altLang="hu-HU" sz="2400" dirty="0">
              <a:solidFill>
                <a:srgbClr val="00B050"/>
              </a:solidFill>
            </a:endParaRPr>
          </a:p>
          <a:p>
            <a:pPr marL="342900" indent="-342900">
              <a:buClr>
                <a:srgbClr val="00B050"/>
              </a:buClr>
              <a:buFont typeface="Wingdings" panose="05000000000000000000" pitchFamily="2" charset="2"/>
              <a:buChar char="§"/>
              <a:defRPr/>
            </a:pPr>
            <a:r>
              <a:rPr lang="hu-HU" altLang="hu-HU" sz="2400" dirty="0" err="1"/>
              <a:t>Clash</a:t>
            </a:r>
            <a:r>
              <a:rPr lang="hu-HU" altLang="hu-HU" sz="2400" dirty="0"/>
              <a:t>. </a:t>
            </a:r>
          </a:p>
        </p:txBody>
      </p:sp>
    </p:spTree>
    <p:extLst>
      <p:ext uri="{BB962C8B-B14F-4D97-AF65-F5344CB8AC3E}">
        <p14:creationId xmlns:p14="http://schemas.microsoft.com/office/powerpoint/2010/main" val="283312484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églalap 4">
            <a:extLst>
              <a:ext uri="{FF2B5EF4-FFF2-40B4-BE49-F238E27FC236}">
                <a16:creationId xmlns:a16="http://schemas.microsoft.com/office/drawing/2014/main" id="{9C5E9974-9CE5-12CE-B080-171262C8E667}"/>
              </a:ext>
            </a:extLst>
          </p:cNvPr>
          <p:cNvSpPr/>
          <p:nvPr/>
        </p:nvSpPr>
        <p:spPr>
          <a:xfrm>
            <a:off x="0" y="0"/>
            <a:ext cx="12192000" cy="1096436"/>
          </a:xfrm>
          <a:prstGeom prst="rect">
            <a:avLst/>
          </a:prstGeom>
          <a:solidFill>
            <a:schemeClr val="tx1">
              <a:lumMod val="75000"/>
              <a:lumOff val="25000"/>
            </a:schemeClr>
          </a:solid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pic>
        <p:nvPicPr>
          <p:cNvPr id="6" name="Kép 5" descr="A képen szöveg látható&#10;&#10;Automatikusan generált leírás">
            <a:extLst>
              <a:ext uri="{FF2B5EF4-FFF2-40B4-BE49-F238E27FC236}">
                <a16:creationId xmlns:a16="http://schemas.microsoft.com/office/drawing/2014/main" id="{B4A06AFE-F1CB-4A6F-F04B-C4BC6830A92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781143" y="92357"/>
            <a:ext cx="3410855" cy="899018"/>
          </a:xfrm>
          <a:prstGeom prst="rect">
            <a:avLst/>
          </a:prstGeom>
        </p:spPr>
      </p:pic>
      <p:sp>
        <p:nvSpPr>
          <p:cNvPr id="7" name="Cím 1">
            <a:extLst>
              <a:ext uri="{FF2B5EF4-FFF2-40B4-BE49-F238E27FC236}">
                <a16:creationId xmlns:a16="http://schemas.microsoft.com/office/drawing/2014/main" id="{F737E8DD-CB45-17B1-C2C6-4E38F9BDA87F}"/>
              </a:ext>
            </a:extLst>
          </p:cNvPr>
          <p:cNvSpPr>
            <a:spLocks noGrp="1"/>
          </p:cNvSpPr>
          <p:nvPr>
            <p:ph type="title"/>
          </p:nvPr>
        </p:nvSpPr>
        <p:spPr>
          <a:xfrm>
            <a:off x="211700" y="177970"/>
            <a:ext cx="9756389" cy="641328"/>
          </a:xfrm>
        </p:spPr>
        <p:txBody>
          <a:bodyPr anchor="b">
            <a:normAutofit/>
          </a:bodyPr>
          <a:lstStyle/>
          <a:p>
            <a:r>
              <a:rPr lang="en-US" sz="2800" dirty="0">
                <a:solidFill>
                  <a:schemeClr val="bg1"/>
                </a:solidFill>
              </a:rPr>
              <a:t>Bibliography</a:t>
            </a:r>
          </a:p>
        </p:txBody>
      </p:sp>
      <p:sp>
        <p:nvSpPr>
          <p:cNvPr id="3" name="Szövegdoboz 2">
            <a:extLst>
              <a:ext uri="{FF2B5EF4-FFF2-40B4-BE49-F238E27FC236}">
                <a16:creationId xmlns:a16="http://schemas.microsoft.com/office/drawing/2014/main" id="{99AD8BB8-22DB-A7C7-203F-0DC375E49EF8}"/>
              </a:ext>
            </a:extLst>
          </p:cNvPr>
          <p:cNvSpPr txBox="1"/>
          <p:nvPr/>
        </p:nvSpPr>
        <p:spPr>
          <a:xfrm>
            <a:off x="387103" y="1977449"/>
            <a:ext cx="10898518" cy="2554545"/>
          </a:xfrm>
          <a:prstGeom prst="rect">
            <a:avLst/>
          </a:prstGeom>
          <a:noFill/>
        </p:spPr>
        <p:txBody>
          <a:bodyPr wrap="square">
            <a:spAutoFit/>
          </a:bodyPr>
          <a:lstStyle/>
          <a:p>
            <a:r>
              <a:rPr lang="en-US" sz="2000" dirty="0" err="1"/>
              <a:t>Storey</a:t>
            </a:r>
            <a:r>
              <a:rPr lang="en-US" sz="2000" dirty="0"/>
              <a:t>, David: Territory: The Claiming of Space. </a:t>
            </a:r>
            <a:r>
              <a:rPr lang="en-US" sz="2000" dirty="0" err="1"/>
              <a:t>Routledge</a:t>
            </a:r>
            <a:r>
              <a:rPr lang="en-US" sz="2000" dirty="0"/>
              <a:t>, London, 2011. [2nd ed.] ISBN: 9780415575508 </a:t>
            </a:r>
            <a:endParaRPr lang="hu-HU" sz="2000" dirty="0"/>
          </a:p>
          <a:p>
            <a:endParaRPr lang="hu-HU" sz="2000" dirty="0"/>
          </a:p>
          <a:p>
            <a:r>
              <a:rPr lang="en-US" sz="2000" dirty="0"/>
              <a:t>Williams, P.D. and MacDonald, M. (2018) ‘An introduction to security studies’. In Security Studies: An introduction, pp. 1-14.</a:t>
            </a:r>
          </a:p>
          <a:p>
            <a:endParaRPr lang="hu-HU" sz="2000" dirty="0"/>
          </a:p>
          <a:p>
            <a:r>
              <a:rPr lang="hu-HU" sz="2000" dirty="0"/>
              <a:t>Human </a:t>
            </a:r>
            <a:r>
              <a:rPr lang="hu-HU" sz="2000" dirty="0" err="1"/>
              <a:t>Development</a:t>
            </a:r>
            <a:r>
              <a:rPr lang="hu-HU" sz="2000" dirty="0"/>
              <a:t> </a:t>
            </a:r>
            <a:r>
              <a:rPr lang="hu-HU" sz="2000" dirty="0" err="1"/>
              <a:t>Report</a:t>
            </a:r>
            <a:r>
              <a:rPr lang="hu-HU" sz="2000" dirty="0"/>
              <a:t>, 1994</a:t>
            </a:r>
            <a:br>
              <a:rPr lang="hu-HU" sz="2000" dirty="0"/>
            </a:br>
            <a:r>
              <a:rPr lang="hu-HU" sz="2000" dirty="0"/>
              <a:t>https://hdr.undp.org/content/human-development-report-1994</a:t>
            </a:r>
            <a:endParaRPr lang="en-US" sz="2000" dirty="0"/>
          </a:p>
        </p:txBody>
      </p:sp>
    </p:spTree>
    <p:extLst>
      <p:ext uri="{BB962C8B-B14F-4D97-AF65-F5344CB8AC3E}">
        <p14:creationId xmlns:p14="http://schemas.microsoft.com/office/powerpoint/2010/main" val="15750155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267906" y="804981"/>
            <a:ext cx="9219414" cy="344407"/>
          </a:xfrm>
          <a:prstGeom prst="rect">
            <a:avLst/>
          </a:prstGeom>
        </p:spPr>
        <p:txBody>
          <a:bodyPr vert="horz" wrap="square" lIns="0" tIns="8145" rIns="0" bIns="0" rtlCol="0">
            <a:spAutoFit/>
          </a:bodyPr>
          <a:lstStyle/>
          <a:p>
            <a:pPr marL="8145" marR="3258">
              <a:lnSpc>
                <a:spcPct val="109000"/>
              </a:lnSpc>
              <a:spcBef>
                <a:spcPts val="64"/>
              </a:spcBef>
            </a:pPr>
            <a:r>
              <a:rPr sz="1050" spc="-3" dirty="0">
                <a:latin typeface="Verdana"/>
                <a:cs typeface="Verdana"/>
              </a:rPr>
              <a:t>The following</a:t>
            </a:r>
            <a:r>
              <a:rPr sz="1050" spc="6" dirty="0">
                <a:latin typeface="Verdana"/>
                <a:cs typeface="Verdana"/>
              </a:rPr>
              <a:t> </a:t>
            </a:r>
            <a:r>
              <a:rPr sz="1050" spc="-3" dirty="0">
                <a:latin typeface="Verdana"/>
                <a:cs typeface="Verdana"/>
              </a:rPr>
              <a:t>disclaimer</a:t>
            </a:r>
            <a:r>
              <a:rPr sz="1050" dirty="0">
                <a:latin typeface="Verdana"/>
                <a:cs typeface="Verdana"/>
              </a:rPr>
              <a:t> </a:t>
            </a:r>
            <a:r>
              <a:rPr sz="1050" spc="-3" dirty="0">
                <a:latin typeface="Verdana"/>
                <a:cs typeface="Verdana"/>
              </a:rPr>
              <a:t>shall</a:t>
            </a:r>
            <a:r>
              <a:rPr sz="1050" spc="13" dirty="0">
                <a:latin typeface="Verdana"/>
                <a:cs typeface="Verdana"/>
              </a:rPr>
              <a:t> </a:t>
            </a:r>
            <a:r>
              <a:rPr sz="1050" spc="-3" dirty="0">
                <a:latin typeface="Verdana"/>
                <a:cs typeface="Verdana"/>
              </a:rPr>
              <a:t>be added</a:t>
            </a:r>
            <a:r>
              <a:rPr sz="1050" spc="6" dirty="0">
                <a:latin typeface="Verdana"/>
                <a:cs typeface="Verdana"/>
              </a:rPr>
              <a:t> </a:t>
            </a:r>
            <a:r>
              <a:rPr sz="1050" dirty="0">
                <a:latin typeface="Verdana"/>
                <a:cs typeface="Verdana"/>
              </a:rPr>
              <a:t>to </a:t>
            </a:r>
            <a:r>
              <a:rPr sz="1050" spc="-3" dirty="0">
                <a:latin typeface="Verdana"/>
                <a:cs typeface="Verdana"/>
              </a:rPr>
              <a:t>the</a:t>
            </a:r>
            <a:r>
              <a:rPr sz="1050" dirty="0">
                <a:latin typeface="Verdana"/>
                <a:cs typeface="Verdana"/>
              </a:rPr>
              <a:t> inner</a:t>
            </a:r>
            <a:r>
              <a:rPr sz="1050" spc="-3" dirty="0">
                <a:latin typeface="Verdana"/>
                <a:cs typeface="Verdana"/>
              </a:rPr>
              <a:t> pages</a:t>
            </a:r>
            <a:r>
              <a:rPr sz="1050" spc="10" dirty="0">
                <a:latin typeface="Verdana"/>
                <a:cs typeface="Verdana"/>
              </a:rPr>
              <a:t> </a:t>
            </a:r>
            <a:r>
              <a:rPr sz="1050" spc="-6" dirty="0">
                <a:latin typeface="Verdana"/>
                <a:cs typeface="Verdana"/>
              </a:rPr>
              <a:t>of</a:t>
            </a:r>
            <a:r>
              <a:rPr sz="1050" spc="10" dirty="0">
                <a:latin typeface="Verdana"/>
                <a:cs typeface="Verdana"/>
              </a:rPr>
              <a:t> </a:t>
            </a:r>
            <a:r>
              <a:rPr sz="1050" spc="-3" dirty="0">
                <a:latin typeface="Verdana"/>
                <a:cs typeface="Verdana"/>
              </a:rPr>
              <a:t>the</a:t>
            </a:r>
            <a:r>
              <a:rPr sz="1050" dirty="0">
                <a:latin typeface="Verdana"/>
                <a:cs typeface="Verdana"/>
              </a:rPr>
              <a:t> </a:t>
            </a:r>
            <a:r>
              <a:rPr sz="1050" spc="-3" dirty="0">
                <a:latin typeface="Verdana"/>
                <a:cs typeface="Verdana"/>
              </a:rPr>
              <a:t>publications and</a:t>
            </a:r>
            <a:r>
              <a:rPr sz="1050" spc="6" dirty="0">
                <a:latin typeface="Verdana"/>
                <a:cs typeface="Verdana"/>
              </a:rPr>
              <a:t> </a:t>
            </a:r>
            <a:r>
              <a:rPr sz="1050" spc="-3" dirty="0">
                <a:latin typeface="Verdana"/>
                <a:cs typeface="Verdana"/>
              </a:rPr>
              <a:t>studies</a:t>
            </a:r>
            <a:r>
              <a:rPr sz="1050" dirty="0">
                <a:latin typeface="Verdana"/>
                <a:cs typeface="Verdana"/>
              </a:rPr>
              <a:t> </a:t>
            </a:r>
            <a:r>
              <a:rPr sz="1050" spc="-3" dirty="0">
                <a:latin typeface="Verdana"/>
                <a:cs typeface="Verdana"/>
              </a:rPr>
              <a:t>written</a:t>
            </a:r>
            <a:r>
              <a:rPr sz="1050" spc="6" dirty="0">
                <a:latin typeface="Verdana"/>
                <a:cs typeface="Verdana"/>
              </a:rPr>
              <a:t> </a:t>
            </a:r>
            <a:r>
              <a:rPr sz="1050" spc="-6" dirty="0">
                <a:latin typeface="Verdana"/>
                <a:cs typeface="Verdana"/>
              </a:rPr>
              <a:t>by </a:t>
            </a:r>
            <a:r>
              <a:rPr sz="1050" spc="-218" dirty="0">
                <a:latin typeface="Verdana"/>
                <a:cs typeface="Verdana"/>
              </a:rPr>
              <a:t> </a:t>
            </a:r>
            <a:r>
              <a:rPr sz="1050" spc="-3" dirty="0">
                <a:latin typeface="Verdana"/>
                <a:cs typeface="Verdana"/>
              </a:rPr>
              <a:t>external</a:t>
            </a:r>
            <a:r>
              <a:rPr sz="1050" spc="10" dirty="0">
                <a:latin typeface="Verdana"/>
                <a:cs typeface="Verdana"/>
              </a:rPr>
              <a:t> </a:t>
            </a:r>
            <a:r>
              <a:rPr sz="1050" spc="-3" dirty="0">
                <a:latin typeface="Verdana"/>
                <a:cs typeface="Verdana"/>
              </a:rPr>
              <a:t>independent</a:t>
            </a:r>
            <a:r>
              <a:rPr sz="1050" dirty="0">
                <a:latin typeface="Verdana"/>
                <a:cs typeface="Verdana"/>
              </a:rPr>
              <a:t> </a:t>
            </a:r>
            <a:r>
              <a:rPr sz="1050" spc="-3" dirty="0">
                <a:latin typeface="Verdana"/>
                <a:cs typeface="Verdana"/>
              </a:rPr>
              <a:t>bodies</a:t>
            </a:r>
            <a:r>
              <a:rPr sz="1050" spc="-6" dirty="0">
                <a:latin typeface="Verdana"/>
                <a:cs typeface="Verdana"/>
              </a:rPr>
              <a:t> </a:t>
            </a:r>
            <a:r>
              <a:rPr sz="1050" dirty="0">
                <a:latin typeface="Verdana"/>
                <a:cs typeface="Verdana"/>
              </a:rPr>
              <a:t>with </a:t>
            </a:r>
            <a:r>
              <a:rPr sz="1050" spc="-3" dirty="0">
                <a:latin typeface="Verdana"/>
                <a:cs typeface="Verdana"/>
              </a:rPr>
              <a:t>support</a:t>
            </a:r>
            <a:r>
              <a:rPr sz="1050" dirty="0">
                <a:latin typeface="Verdana"/>
                <a:cs typeface="Verdana"/>
              </a:rPr>
              <a:t> </a:t>
            </a:r>
            <a:r>
              <a:rPr sz="1050" spc="-3" dirty="0">
                <a:latin typeface="Verdana"/>
                <a:cs typeface="Verdana"/>
              </a:rPr>
              <a:t>from </a:t>
            </a:r>
            <a:r>
              <a:rPr sz="1050" dirty="0">
                <a:latin typeface="Verdana"/>
                <a:cs typeface="Verdana"/>
              </a:rPr>
              <a:t>the</a:t>
            </a:r>
            <a:r>
              <a:rPr sz="1050" spc="-3" dirty="0">
                <a:latin typeface="Verdana"/>
                <a:cs typeface="Verdana"/>
              </a:rPr>
              <a:t> European</a:t>
            </a:r>
            <a:r>
              <a:rPr sz="1050" spc="3" dirty="0">
                <a:latin typeface="Verdana"/>
                <a:cs typeface="Verdana"/>
              </a:rPr>
              <a:t> </a:t>
            </a:r>
            <a:r>
              <a:rPr sz="1050" spc="-3" dirty="0">
                <a:latin typeface="Verdana"/>
                <a:cs typeface="Verdana"/>
              </a:rPr>
              <a:t>Commission</a:t>
            </a:r>
            <a:r>
              <a:rPr lang="hu-HU" sz="1050" spc="-3" dirty="0">
                <a:latin typeface="Verdana"/>
                <a:cs typeface="Verdana"/>
              </a:rPr>
              <a:t>:</a:t>
            </a:r>
            <a:endParaRPr sz="1050" dirty="0">
              <a:latin typeface="Verdana"/>
              <a:cs typeface="Verdana"/>
            </a:endParaRPr>
          </a:p>
        </p:txBody>
      </p:sp>
      <p:graphicFrame>
        <p:nvGraphicFramePr>
          <p:cNvPr id="3" name="object 3"/>
          <p:cNvGraphicFramePr>
            <a:graphicFrameLocks noGrp="1"/>
          </p:cNvGraphicFramePr>
          <p:nvPr/>
        </p:nvGraphicFramePr>
        <p:xfrm>
          <a:off x="1852368" y="1166903"/>
          <a:ext cx="7423607" cy="5373577"/>
        </p:xfrm>
        <a:graphic>
          <a:graphicData uri="http://schemas.openxmlformats.org/drawingml/2006/table">
            <a:tbl>
              <a:tblPr firstRow="1" bandRow="1">
                <a:tableStyleId>{2D5ABB26-0587-4C30-8999-92F81FD0307C}</a:tableStyleId>
              </a:tblPr>
              <a:tblGrid>
                <a:gridCol w="399482">
                  <a:extLst>
                    <a:ext uri="{9D8B030D-6E8A-4147-A177-3AD203B41FA5}">
                      <a16:colId xmlns:a16="http://schemas.microsoft.com/office/drawing/2014/main" val="20000"/>
                    </a:ext>
                  </a:extLst>
                </a:gridCol>
                <a:gridCol w="7024125">
                  <a:extLst>
                    <a:ext uri="{9D8B030D-6E8A-4147-A177-3AD203B41FA5}">
                      <a16:colId xmlns:a16="http://schemas.microsoft.com/office/drawing/2014/main" val="20001"/>
                    </a:ext>
                  </a:extLst>
                </a:gridCol>
              </a:tblGrid>
              <a:tr h="484047">
                <a:tc>
                  <a:txBody>
                    <a:bodyPr/>
                    <a:lstStyle/>
                    <a:p>
                      <a:pPr>
                        <a:lnSpc>
                          <a:spcPct val="100000"/>
                        </a:lnSpc>
                      </a:pPr>
                      <a:endParaRPr sz="800" dirty="0">
                        <a:latin typeface="Times New Roman"/>
                        <a:cs typeface="Times New Roman"/>
                      </a:endParaRPr>
                    </a:p>
                    <a:p>
                      <a:pPr marL="73025">
                        <a:lnSpc>
                          <a:spcPct val="100000"/>
                        </a:lnSpc>
                        <a:spcBef>
                          <a:spcPts val="1135"/>
                        </a:spcBef>
                      </a:pPr>
                      <a:r>
                        <a:rPr sz="800" b="1" spc="-5" dirty="0">
                          <a:latin typeface="Verdana"/>
                          <a:cs typeface="Verdana"/>
                        </a:rPr>
                        <a:t>BG</a:t>
                      </a:r>
                      <a:endParaRPr sz="800" dirty="0">
                        <a:latin typeface="Verdana"/>
                        <a:cs typeface="Verdana"/>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spcBef>
                          <a:spcPts val="15"/>
                        </a:spcBef>
                      </a:pPr>
                      <a:endParaRPr sz="800" dirty="0">
                        <a:latin typeface="Times New Roman"/>
                        <a:cs typeface="Times New Roman"/>
                      </a:endParaRPr>
                    </a:p>
                    <a:p>
                      <a:pPr marL="68580" marR="299720">
                        <a:lnSpc>
                          <a:spcPct val="101499"/>
                        </a:lnSpc>
                        <a:spcBef>
                          <a:spcPts val="5"/>
                        </a:spcBef>
                      </a:pPr>
                      <a:r>
                        <a:rPr sz="800" spc="-5" dirty="0">
                          <a:solidFill>
                            <a:srgbClr val="333333"/>
                          </a:solidFill>
                          <a:latin typeface="Verdana"/>
                          <a:cs typeface="Verdana"/>
                        </a:rPr>
                        <a:t>Подкрепата</a:t>
                      </a:r>
                      <a:r>
                        <a:rPr sz="800" spc="-10" dirty="0">
                          <a:solidFill>
                            <a:srgbClr val="333333"/>
                          </a:solidFill>
                          <a:latin typeface="Verdana"/>
                          <a:cs typeface="Verdana"/>
                        </a:rPr>
                        <a:t> </a:t>
                      </a:r>
                      <a:r>
                        <a:rPr sz="800" spc="-5" dirty="0">
                          <a:solidFill>
                            <a:srgbClr val="333333"/>
                          </a:solidFill>
                          <a:latin typeface="Verdana"/>
                          <a:cs typeface="Verdana"/>
                        </a:rPr>
                        <a:t>на</a:t>
                      </a:r>
                      <a:r>
                        <a:rPr sz="800" dirty="0">
                          <a:solidFill>
                            <a:srgbClr val="333333"/>
                          </a:solidFill>
                          <a:latin typeface="Verdana"/>
                          <a:cs typeface="Verdana"/>
                        </a:rPr>
                        <a:t> </a:t>
                      </a:r>
                      <a:r>
                        <a:rPr sz="800" spc="-5" dirty="0">
                          <a:solidFill>
                            <a:srgbClr val="333333"/>
                          </a:solidFill>
                          <a:latin typeface="Verdana"/>
                          <a:cs typeface="Verdana"/>
                        </a:rPr>
                        <a:t>Европейската</a:t>
                      </a:r>
                      <a:r>
                        <a:rPr sz="800" dirty="0">
                          <a:solidFill>
                            <a:srgbClr val="333333"/>
                          </a:solidFill>
                          <a:latin typeface="Verdana"/>
                          <a:cs typeface="Verdana"/>
                        </a:rPr>
                        <a:t> </a:t>
                      </a:r>
                      <a:r>
                        <a:rPr sz="800" spc="-5" dirty="0">
                          <a:solidFill>
                            <a:srgbClr val="333333"/>
                          </a:solidFill>
                          <a:latin typeface="Verdana"/>
                          <a:cs typeface="Verdana"/>
                        </a:rPr>
                        <a:t>комисия</a:t>
                      </a:r>
                      <a:r>
                        <a:rPr sz="800" spc="10" dirty="0">
                          <a:solidFill>
                            <a:srgbClr val="333333"/>
                          </a:solidFill>
                          <a:latin typeface="Verdana"/>
                          <a:cs typeface="Verdana"/>
                        </a:rPr>
                        <a:t> </a:t>
                      </a:r>
                      <a:r>
                        <a:rPr sz="800" spc="-5" dirty="0">
                          <a:solidFill>
                            <a:srgbClr val="333333"/>
                          </a:solidFill>
                          <a:latin typeface="Verdana"/>
                          <a:cs typeface="Verdana"/>
                        </a:rPr>
                        <a:t>за</a:t>
                      </a:r>
                      <a:r>
                        <a:rPr sz="800" dirty="0">
                          <a:solidFill>
                            <a:srgbClr val="333333"/>
                          </a:solidFill>
                          <a:latin typeface="Verdana"/>
                          <a:cs typeface="Verdana"/>
                        </a:rPr>
                        <a:t> </a:t>
                      </a:r>
                      <a:r>
                        <a:rPr sz="800" spc="-5" dirty="0">
                          <a:solidFill>
                            <a:srgbClr val="333333"/>
                          </a:solidFill>
                          <a:latin typeface="Verdana"/>
                          <a:cs typeface="Verdana"/>
                        </a:rPr>
                        <a:t>изготвянето</a:t>
                      </a:r>
                      <a:r>
                        <a:rPr sz="800" dirty="0">
                          <a:solidFill>
                            <a:srgbClr val="333333"/>
                          </a:solidFill>
                          <a:latin typeface="Verdana"/>
                          <a:cs typeface="Verdana"/>
                        </a:rPr>
                        <a:t> </a:t>
                      </a:r>
                      <a:r>
                        <a:rPr sz="800" spc="-5" dirty="0">
                          <a:solidFill>
                            <a:srgbClr val="333333"/>
                          </a:solidFill>
                          <a:latin typeface="Verdana"/>
                          <a:cs typeface="Verdana"/>
                        </a:rPr>
                        <a:t>на</a:t>
                      </a:r>
                      <a:r>
                        <a:rPr sz="800" dirty="0">
                          <a:solidFill>
                            <a:srgbClr val="333333"/>
                          </a:solidFill>
                          <a:latin typeface="Verdana"/>
                          <a:cs typeface="Verdana"/>
                        </a:rPr>
                        <a:t> </a:t>
                      </a:r>
                      <a:r>
                        <a:rPr sz="800" spc="-5" dirty="0">
                          <a:solidFill>
                            <a:srgbClr val="333333"/>
                          </a:solidFill>
                          <a:latin typeface="Verdana"/>
                          <a:cs typeface="Verdana"/>
                        </a:rPr>
                        <a:t>настоящата</a:t>
                      </a:r>
                      <a:r>
                        <a:rPr sz="800" dirty="0">
                          <a:solidFill>
                            <a:srgbClr val="333333"/>
                          </a:solidFill>
                          <a:latin typeface="Verdana"/>
                          <a:cs typeface="Verdana"/>
                        </a:rPr>
                        <a:t> </a:t>
                      </a:r>
                      <a:r>
                        <a:rPr sz="800" spc="-5" dirty="0">
                          <a:solidFill>
                            <a:srgbClr val="333333"/>
                          </a:solidFill>
                          <a:latin typeface="Verdana"/>
                          <a:cs typeface="Verdana"/>
                        </a:rPr>
                        <a:t>публикация</a:t>
                      </a:r>
                      <a:r>
                        <a:rPr sz="800" spc="20" dirty="0">
                          <a:solidFill>
                            <a:srgbClr val="333333"/>
                          </a:solidFill>
                          <a:latin typeface="Verdana"/>
                          <a:cs typeface="Verdana"/>
                        </a:rPr>
                        <a:t> </a:t>
                      </a:r>
                      <a:r>
                        <a:rPr sz="800" spc="-5" dirty="0">
                          <a:solidFill>
                            <a:srgbClr val="333333"/>
                          </a:solidFill>
                          <a:latin typeface="Verdana"/>
                          <a:cs typeface="Verdana"/>
                        </a:rPr>
                        <a:t>не</a:t>
                      </a:r>
                      <a:r>
                        <a:rPr sz="800" spc="5" dirty="0">
                          <a:solidFill>
                            <a:srgbClr val="333333"/>
                          </a:solidFill>
                          <a:latin typeface="Verdana"/>
                          <a:cs typeface="Verdana"/>
                        </a:rPr>
                        <a:t> </a:t>
                      </a:r>
                      <a:r>
                        <a:rPr sz="800" spc="-5" dirty="0">
                          <a:solidFill>
                            <a:srgbClr val="333333"/>
                          </a:solidFill>
                          <a:latin typeface="Verdana"/>
                          <a:cs typeface="Verdana"/>
                        </a:rPr>
                        <a:t>представлява </a:t>
                      </a:r>
                      <a:r>
                        <a:rPr sz="800" dirty="0">
                          <a:solidFill>
                            <a:srgbClr val="333333"/>
                          </a:solidFill>
                          <a:latin typeface="Verdana"/>
                          <a:cs typeface="Verdana"/>
                        </a:rPr>
                        <a:t> </a:t>
                      </a:r>
                      <a:r>
                        <a:rPr sz="800" spc="-5" dirty="0">
                          <a:solidFill>
                            <a:srgbClr val="333333"/>
                          </a:solidFill>
                          <a:latin typeface="Verdana"/>
                          <a:cs typeface="Verdana"/>
                        </a:rPr>
                        <a:t>одобрение</a:t>
                      </a:r>
                      <a:r>
                        <a:rPr sz="800" dirty="0">
                          <a:solidFill>
                            <a:srgbClr val="333333"/>
                          </a:solidFill>
                          <a:latin typeface="Verdana"/>
                          <a:cs typeface="Verdana"/>
                        </a:rPr>
                        <a:t> </a:t>
                      </a:r>
                      <a:r>
                        <a:rPr sz="800" spc="-5" dirty="0">
                          <a:solidFill>
                            <a:srgbClr val="333333"/>
                          </a:solidFill>
                          <a:latin typeface="Verdana"/>
                          <a:cs typeface="Verdana"/>
                        </a:rPr>
                        <a:t>на</a:t>
                      </a:r>
                      <a:r>
                        <a:rPr sz="800" dirty="0">
                          <a:solidFill>
                            <a:srgbClr val="333333"/>
                          </a:solidFill>
                          <a:latin typeface="Verdana"/>
                          <a:cs typeface="Verdana"/>
                        </a:rPr>
                        <a:t> </a:t>
                      </a:r>
                      <a:r>
                        <a:rPr sz="800" spc="-5" dirty="0">
                          <a:solidFill>
                            <a:srgbClr val="333333"/>
                          </a:solidFill>
                          <a:latin typeface="Verdana"/>
                          <a:cs typeface="Verdana"/>
                        </a:rPr>
                        <a:t>съдържанието, което</a:t>
                      </a:r>
                      <a:r>
                        <a:rPr sz="800" dirty="0">
                          <a:solidFill>
                            <a:srgbClr val="333333"/>
                          </a:solidFill>
                          <a:latin typeface="Verdana"/>
                          <a:cs typeface="Verdana"/>
                        </a:rPr>
                        <a:t> </a:t>
                      </a:r>
                      <a:r>
                        <a:rPr sz="800" spc="-5" dirty="0">
                          <a:solidFill>
                            <a:srgbClr val="333333"/>
                          </a:solidFill>
                          <a:latin typeface="Verdana"/>
                          <a:cs typeface="Verdana"/>
                        </a:rPr>
                        <a:t>отразява</a:t>
                      </a:r>
                      <a:r>
                        <a:rPr sz="800" dirty="0">
                          <a:solidFill>
                            <a:srgbClr val="333333"/>
                          </a:solidFill>
                          <a:latin typeface="Verdana"/>
                          <a:cs typeface="Verdana"/>
                        </a:rPr>
                        <a:t> </a:t>
                      </a:r>
                      <a:r>
                        <a:rPr sz="800" spc="-5" dirty="0">
                          <a:solidFill>
                            <a:srgbClr val="333333"/>
                          </a:solidFill>
                          <a:latin typeface="Verdana"/>
                          <a:cs typeface="Verdana"/>
                        </a:rPr>
                        <a:t>гледните</a:t>
                      </a:r>
                      <a:r>
                        <a:rPr sz="800" dirty="0">
                          <a:solidFill>
                            <a:srgbClr val="333333"/>
                          </a:solidFill>
                          <a:latin typeface="Verdana"/>
                          <a:cs typeface="Verdana"/>
                        </a:rPr>
                        <a:t> </a:t>
                      </a:r>
                      <a:r>
                        <a:rPr sz="800" spc="-5" dirty="0">
                          <a:solidFill>
                            <a:srgbClr val="333333"/>
                          </a:solidFill>
                          <a:latin typeface="Verdana"/>
                          <a:cs typeface="Verdana"/>
                        </a:rPr>
                        <a:t>точки</a:t>
                      </a:r>
                      <a:r>
                        <a:rPr sz="800" dirty="0">
                          <a:solidFill>
                            <a:srgbClr val="333333"/>
                          </a:solidFill>
                          <a:latin typeface="Verdana"/>
                          <a:cs typeface="Verdana"/>
                        </a:rPr>
                        <a:t> </a:t>
                      </a:r>
                      <a:r>
                        <a:rPr sz="800" spc="-5" dirty="0">
                          <a:solidFill>
                            <a:srgbClr val="333333"/>
                          </a:solidFill>
                          <a:latin typeface="Verdana"/>
                          <a:cs typeface="Verdana"/>
                        </a:rPr>
                        <a:t>само</a:t>
                      </a:r>
                      <a:r>
                        <a:rPr sz="800" dirty="0">
                          <a:solidFill>
                            <a:srgbClr val="333333"/>
                          </a:solidFill>
                          <a:latin typeface="Verdana"/>
                          <a:cs typeface="Verdana"/>
                        </a:rPr>
                        <a:t> </a:t>
                      </a:r>
                      <a:r>
                        <a:rPr sz="800" spc="-5" dirty="0">
                          <a:solidFill>
                            <a:srgbClr val="333333"/>
                          </a:solidFill>
                          <a:latin typeface="Verdana"/>
                          <a:cs typeface="Verdana"/>
                        </a:rPr>
                        <a:t>на</a:t>
                      </a:r>
                      <a:r>
                        <a:rPr sz="800" dirty="0">
                          <a:solidFill>
                            <a:srgbClr val="333333"/>
                          </a:solidFill>
                          <a:latin typeface="Verdana"/>
                          <a:cs typeface="Verdana"/>
                        </a:rPr>
                        <a:t> </a:t>
                      </a:r>
                      <a:r>
                        <a:rPr sz="800" spc="-5" dirty="0">
                          <a:solidFill>
                            <a:srgbClr val="333333"/>
                          </a:solidFill>
                          <a:latin typeface="Verdana"/>
                          <a:cs typeface="Verdana"/>
                        </a:rPr>
                        <a:t>авторите</a:t>
                      </a:r>
                      <a:r>
                        <a:rPr sz="800" dirty="0">
                          <a:solidFill>
                            <a:srgbClr val="333333"/>
                          </a:solidFill>
                          <a:latin typeface="Verdana"/>
                          <a:cs typeface="Verdana"/>
                        </a:rPr>
                        <a:t> и </a:t>
                      </a:r>
                      <a:r>
                        <a:rPr sz="800" spc="-5" dirty="0">
                          <a:solidFill>
                            <a:srgbClr val="333333"/>
                          </a:solidFill>
                          <a:latin typeface="Verdana"/>
                          <a:cs typeface="Verdana"/>
                        </a:rPr>
                        <a:t>не</a:t>
                      </a:r>
                      <a:r>
                        <a:rPr sz="800" spc="5" dirty="0">
                          <a:solidFill>
                            <a:srgbClr val="333333"/>
                          </a:solidFill>
                          <a:latin typeface="Verdana"/>
                          <a:cs typeface="Verdana"/>
                        </a:rPr>
                        <a:t> </a:t>
                      </a:r>
                      <a:r>
                        <a:rPr sz="800" spc="-5" dirty="0">
                          <a:solidFill>
                            <a:srgbClr val="333333"/>
                          </a:solidFill>
                          <a:latin typeface="Verdana"/>
                          <a:cs typeface="Verdana"/>
                        </a:rPr>
                        <a:t>може</a:t>
                      </a:r>
                      <a:r>
                        <a:rPr sz="800" spc="5" dirty="0">
                          <a:solidFill>
                            <a:srgbClr val="333333"/>
                          </a:solidFill>
                          <a:latin typeface="Verdana"/>
                          <a:cs typeface="Verdana"/>
                        </a:rPr>
                        <a:t> </a:t>
                      </a:r>
                      <a:r>
                        <a:rPr sz="800" dirty="0">
                          <a:solidFill>
                            <a:srgbClr val="333333"/>
                          </a:solidFill>
                          <a:latin typeface="Verdana"/>
                          <a:cs typeface="Verdana"/>
                        </a:rPr>
                        <a:t>да</a:t>
                      </a:r>
                      <a:r>
                        <a:rPr sz="800" spc="5" dirty="0">
                          <a:solidFill>
                            <a:srgbClr val="333333"/>
                          </a:solidFill>
                          <a:latin typeface="Verdana"/>
                          <a:cs typeface="Verdana"/>
                        </a:rPr>
                        <a:t> </a:t>
                      </a:r>
                      <a:r>
                        <a:rPr sz="800" spc="-5" dirty="0">
                          <a:solidFill>
                            <a:srgbClr val="333333"/>
                          </a:solidFill>
                          <a:latin typeface="Verdana"/>
                          <a:cs typeface="Verdana"/>
                        </a:rPr>
                        <a:t>се</a:t>
                      </a:r>
                      <a:r>
                        <a:rPr sz="800" dirty="0">
                          <a:solidFill>
                            <a:srgbClr val="333333"/>
                          </a:solidFill>
                          <a:latin typeface="Verdana"/>
                          <a:cs typeface="Verdana"/>
                        </a:rPr>
                        <a:t> </a:t>
                      </a:r>
                      <a:r>
                        <a:rPr sz="800" spc="-5" dirty="0">
                          <a:solidFill>
                            <a:srgbClr val="333333"/>
                          </a:solidFill>
                          <a:latin typeface="Verdana"/>
                          <a:cs typeface="Verdana"/>
                        </a:rPr>
                        <a:t>търси </a:t>
                      </a:r>
                      <a:r>
                        <a:rPr sz="800" spc="-305" dirty="0">
                          <a:solidFill>
                            <a:srgbClr val="333333"/>
                          </a:solidFill>
                          <a:latin typeface="Verdana"/>
                          <a:cs typeface="Verdana"/>
                        </a:rPr>
                        <a:t> </a:t>
                      </a:r>
                      <a:r>
                        <a:rPr sz="800" spc="-5" dirty="0">
                          <a:solidFill>
                            <a:srgbClr val="333333"/>
                          </a:solidFill>
                          <a:latin typeface="Verdana"/>
                          <a:cs typeface="Verdana"/>
                        </a:rPr>
                        <a:t>отговорност</a:t>
                      </a:r>
                      <a:r>
                        <a:rPr sz="800" spc="-10" dirty="0">
                          <a:solidFill>
                            <a:srgbClr val="333333"/>
                          </a:solidFill>
                          <a:latin typeface="Verdana"/>
                          <a:cs typeface="Verdana"/>
                        </a:rPr>
                        <a:t> </a:t>
                      </a:r>
                      <a:r>
                        <a:rPr sz="800" dirty="0">
                          <a:solidFill>
                            <a:srgbClr val="333333"/>
                          </a:solidFill>
                          <a:latin typeface="Verdana"/>
                          <a:cs typeface="Verdana"/>
                        </a:rPr>
                        <a:t>от</a:t>
                      </a:r>
                      <a:r>
                        <a:rPr sz="800" spc="-5" dirty="0">
                          <a:solidFill>
                            <a:srgbClr val="333333"/>
                          </a:solidFill>
                          <a:latin typeface="Verdana"/>
                          <a:cs typeface="Verdana"/>
                        </a:rPr>
                        <a:t> Комисията</a:t>
                      </a:r>
                      <a:r>
                        <a:rPr sz="800" dirty="0">
                          <a:solidFill>
                            <a:srgbClr val="333333"/>
                          </a:solidFill>
                          <a:latin typeface="Verdana"/>
                          <a:cs typeface="Verdana"/>
                        </a:rPr>
                        <a:t> </a:t>
                      </a:r>
                      <a:r>
                        <a:rPr sz="800" spc="-5" dirty="0">
                          <a:solidFill>
                            <a:srgbClr val="333333"/>
                          </a:solidFill>
                          <a:latin typeface="Verdana"/>
                          <a:cs typeface="Verdana"/>
                        </a:rPr>
                        <a:t>за всяка</a:t>
                      </a:r>
                      <a:r>
                        <a:rPr sz="800" spc="10" dirty="0">
                          <a:solidFill>
                            <a:srgbClr val="333333"/>
                          </a:solidFill>
                          <a:latin typeface="Verdana"/>
                          <a:cs typeface="Verdana"/>
                        </a:rPr>
                        <a:t> </a:t>
                      </a:r>
                      <a:r>
                        <a:rPr sz="800" spc="-5" dirty="0">
                          <a:solidFill>
                            <a:srgbClr val="333333"/>
                          </a:solidFill>
                          <a:latin typeface="Verdana"/>
                          <a:cs typeface="Verdana"/>
                        </a:rPr>
                        <a:t>употреба, която</a:t>
                      </a:r>
                      <a:r>
                        <a:rPr sz="800" dirty="0">
                          <a:solidFill>
                            <a:srgbClr val="333333"/>
                          </a:solidFill>
                          <a:latin typeface="Verdana"/>
                          <a:cs typeface="Verdana"/>
                        </a:rPr>
                        <a:t> </a:t>
                      </a:r>
                      <a:r>
                        <a:rPr sz="800" spc="-5" dirty="0">
                          <a:solidFill>
                            <a:srgbClr val="333333"/>
                          </a:solidFill>
                          <a:latin typeface="Verdana"/>
                          <a:cs typeface="Verdana"/>
                        </a:rPr>
                        <a:t>може</a:t>
                      </a:r>
                      <a:r>
                        <a:rPr sz="800" dirty="0">
                          <a:solidFill>
                            <a:srgbClr val="333333"/>
                          </a:solidFill>
                          <a:latin typeface="Verdana"/>
                          <a:cs typeface="Verdana"/>
                        </a:rPr>
                        <a:t> да </a:t>
                      </a:r>
                      <a:r>
                        <a:rPr sz="800" spc="-5" dirty="0">
                          <a:solidFill>
                            <a:srgbClr val="333333"/>
                          </a:solidFill>
                          <a:latin typeface="Verdana"/>
                          <a:cs typeface="Verdana"/>
                        </a:rPr>
                        <a:t>бъде</a:t>
                      </a:r>
                      <a:r>
                        <a:rPr sz="800" dirty="0">
                          <a:solidFill>
                            <a:srgbClr val="333333"/>
                          </a:solidFill>
                          <a:latin typeface="Verdana"/>
                          <a:cs typeface="Verdana"/>
                        </a:rPr>
                        <a:t> </a:t>
                      </a:r>
                      <a:r>
                        <a:rPr sz="800" spc="-5" dirty="0">
                          <a:solidFill>
                            <a:srgbClr val="333333"/>
                          </a:solidFill>
                          <a:latin typeface="Verdana"/>
                          <a:cs typeface="Verdana"/>
                        </a:rPr>
                        <a:t>използвана</a:t>
                      </a:r>
                      <a:r>
                        <a:rPr sz="800" dirty="0">
                          <a:solidFill>
                            <a:srgbClr val="333333"/>
                          </a:solidFill>
                          <a:latin typeface="Verdana"/>
                          <a:cs typeface="Verdana"/>
                        </a:rPr>
                        <a:t> </a:t>
                      </a:r>
                      <a:r>
                        <a:rPr sz="800" spc="-5" dirty="0">
                          <a:solidFill>
                            <a:srgbClr val="333333"/>
                          </a:solidFill>
                          <a:latin typeface="Verdana"/>
                          <a:cs typeface="Verdana"/>
                        </a:rPr>
                        <a:t>за информацията, </a:t>
                      </a:r>
                      <a:r>
                        <a:rPr sz="800" dirty="0">
                          <a:solidFill>
                            <a:srgbClr val="333333"/>
                          </a:solidFill>
                          <a:latin typeface="Verdana"/>
                          <a:cs typeface="Verdana"/>
                        </a:rPr>
                        <a:t> </a:t>
                      </a:r>
                      <a:r>
                        <a:rPr sz="800" spc="-5" dirty="0">
                          <a:solidFill>
                            <a:srgbClr val="333333"/>
                          </a:solidFill>
                          <a:latin typeface="Verdana"/>
                          <a:cs typeface="Verdana"/>
                        </a:rPr>
                        <a:t>съдържаща</a:t>
                      </a:r>
                      <a:r>
                        <a:rPr sz="800" spc="-10" dirty="0">
                          <a:solidFill>
                            <a:srgbClr val="333333"/>
                          </a:solidFill>
                          <a:latin typeface="Verdana"/>
                          <a:cs typeface="Verdana"/>
                        </a:rPr>
                        <a:t> </a:t>
                      </a:r>
                      <a:r>
                        <a:rPr sz="800" spc="-5" dirty="0">
                          <a:solidFill>
                            <a:srgbClr val="333333"/>
                          </a:solidFill>
                          <a:latin typeface="Verdana"/>
                          <a:cs typeface="Verdana"/>
                        </a:rPr>
                        <a:t>се </a:t>
                      </a:r>
                      <a:r>
                        <a:rPr sz="800" dirty="0">
                          <a:solidFill>
                            <a:srgbClr val="333333"/>
                          </a:solidFill>
                          <a:latin typeface="Verdana"/>
                          <a:cs typeface="Verdana"/>
                        </a:rPr>
                        <a:t>в</a:t>
                      </a:r>
                      <a:r>
                        <a:rPr sz="800" spc="-5" dirty="0">
                          <a:solidFill>
                            <a:srgbClr val="333333"/>
                          </a:solidFill>
                          <a:latin typeface="Verdana"/>
                          <a:cs typeface="Verdana"/>
                        </a:rPr>
                        <a:t> </a:t>
                      </a:r>
                      <a:r>
                        <a:rPr sz="800" dirty="0">
                          <a:solidFill>
                            <a:srgbClr val="333333"/>
                          </a:solidFill>
                          <a:latin typeface="Verdana"/>
                          <a:cs typeface="Verdana"/>
                        </a:rPr>
                        <a:t>нея.</a:t>
                      </a:r>
                      <a:endParaRPr sz="800" dirty="0">
                        <a:latin typeface="Verdana"/>
                        <a:cs typeface="Verdana"/>
                      </a:endParaRPr>
                    </a:p>
                  </a:txBody>
                  <a:tcPr marL="0" marR="0" marT="1222"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0000"/>
                  </a:ext>
                </a:extLst>
              </a:tr>
              <a:tr h="362014">
                <a:tc>
                  <a:txBody>
                    <a:bodyPr/>
                    <a:lstStyle/>
                    <a:p>
                      <a:pPr>
                        <a:lnSpc>
                          <a:spcPct val="100000"/>
                        </a:lnSpc>
                        <a:spcBef>
                          <a:spcPts val="45"/>
                        </a:spcBef>
                      </a:pPr>
                      <a:endParaRPr sz="800">
                        <a:latin typeface="Times New Roman"/>
                        <a:cs typeface="Times New Roman"/>
                      </a:endParaRPr>
                    </a:p>
                    <a:p>
                      <a:pPr marL="83820">
                        <a:lnSpc>
                          <a:spcPct val="100000"/>
                        </a:lnSpc>
                      </a:pPr>
                      <a:r>
                        <a:rPr sz="800" b="1" spc="5" dirty="0">
                          <a:latin typeface="Verdana"/>
                          <a:cs typeface="Verdana"/>
                        </a:rPr>
                        <a:t>CS</a:t>
                      </a:r>
                      <a:endParaRPr sz="800">
                        <a:latin typeface="Verdana"/>
                        <a:cs typeface="Verdana"/>
                      </a:endParaRPr>
                    </a:p>
                  </a:txBody>
                  <a:tcPr marL="0" marR="0" marT="3665"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spcBef>
                          <a:spcPts val="35"/>
                        </a:spcBef>
                      </a:pPr>
                      <a:endParaRPr sz="800" dirty="0">
                        <a:latin typeface="Times New Roman"/>
                        <a:cs typeface="Times New Roman"/>
                      </a:endParaRPr>
                    </a:p>
                    <a:p>
                      <a:pPr marL="68580" marR="141605">
                        <a:lnSpc>
                          <a:spcPct val="101099"/>
                        </a:lnSpc>
                      </a:pPr>
                      <a:r>
                        <a:rPr sz="800" dirty="0">
                          <a:solidFill>
                            <a:srgbClr val="333333"/>
                          </a:solidFill>
                          <a:latin typeface="Verdana"/>
                          <a:cs typeface="Verdana"/>
                        </a:rPr>
                        <a:t>Podpora</a:t>
                      </a:r>
                      <a:r>
                        <a:rPr sz="800" spc="-10" dirty="0">
                          <a:solidFill>
                            <a:srgbClr val="333333"/>
                          </a:solidFill>
                          <a:latin typeface="Verdana"/>
                          <a:cs typeface="Verdana"/>
                        </a:rPr>
                        <a:t> </a:t>
                      </a:r>
                      <a:r>
                        <a:rPr sz="800" spc="-5" dirty="0">
                          <a:solidFill>
                            <a:srgbClr val="333333"/>
                          </a:solidFill>
                          <a:latin typeface="Verdana"/>
                          <a:cs typeface="Verdana"/>
                        </a:rPr>
                        <a:t>Evropské</a:t>
                      </a:r>
                      <a:r>
                        <a:rPr sz="800" dirty="0">
                          <a:solidFill>
                            <a:srgbClr val="333333"/>
                          </a:solidFill>
                          <a:latin typeface="Verdana"/>
                          <a:cs typeface="Verdana"/>
                        </a:rPr>
                        <a:t> komise</a:t>
                      </a:r>
                      <a:r>
                        <a:rPr sz="800" spc="-10" dirty="0">
                          <a:solidFill>
                            <a:srgbClr val="333333"/>
                          </a:solidFill>
                          <a:latin typeface="Verdana"/>
                          <a:cs typeface="Verdana"/>
                        </a:rPr>
                        <a:t> </a:t>
                      </a:r>
                      <a:r>
                        <a:rPr sz="800" dirty="0">
                          <a:solidFill>
                            <a:srgbClr val="333333"/>
                          </a:solidFill>
                          <a:latin typeface="Verdana"/>
                          <a:cs typeface="Verdana"/>
                        </a:rPr>
                        <a:t>při </a:t>
                      </a:r>
                      <a:r>
                        <a:rPr sz="800" spc="-5" dirty="0">
                          <a:solidFill>
                            <a:srgbClr val="333333"/>
                          </a:solidFill>
                          <a:latin typeface="Verdana"/>
                          <a:cs typeface="Verdana"/>
                        </a:rPr>
                        <a:t>tvorbě</a:t>
                      </a:r>
                      <a:r>
                        <a:rPr sz="800" dirty="0">
                          <a:solidFill>
                            <a:srgbClr val="333333"/>
                          </a:solidFill>
                          <a:latin typeface="Verdana"/>
                          <a:cs typeface="Verdana"/>
                        </a:rPr>
                        <a:t> </a:t>
                      </a:r>
                      <a:r>
                        <a:rPr sz="800" spc="-5" dirty="0">
                          <a:solidFill>
                            <a:srgbClr val="333333"/>
                          </a:solidFill>
                          <a:latin typeface="Verdana"/>
                          <a:cs typeface="Verdana"/>
                        </a:rPr>
                        <a:t>této</a:t>
                      </a:r>
                      <a:r>
                        <a:rPr sz="800" spc="5" dirty="0">
                          <a:solidFill>
                            <a:srgbClr val="333333"/>
                          </a:solidFill>
                          <a:latin typeface="Verdana"/>
                          <a:cs typeface="Verdana"/>
                        </a:rPr>
                        <a:t> </a:t>
                      </a:r>
                      <a:r>
                        <a:rPr sz="800" spc="-5" dirty="0">
                          <a:solidFill>
                            <a:srgbClr val="333333"/>
                          </a:solidFill>
                          <a:latin typeface="Verdana"/>
                          <a:cs typeface="Verdana"/>
                        </a:rPr>
                        <a:t>publikace</a:t>
                      </a:r>
                      <a:r>
                        <a:rPr sz="800" dirty="0">
                          <a:solidFill>
                            <a:srgbClr val="333333"/>
                          </a:solidFill>
                          <a:latin typeface="Verdana"/>
                          <a:cs typeface="Verdana"/>
                        </a:rPr>
                        <a:t> </a:t>
                      </a:r>
                      <a:r>
                        <a:rPr sz="800" spc="-5" dirty="0">
                          <a:solidFill>
                            <a:srgbClr val="333333"/>
                          </a:solidFill>
                          <a:latin typeface="Verdana"/>
                          <a:cs typeface="Verdana"/>
                        </a:rPr>
                        <a:t>nepředstavuje</a:t>
                      </a:r>
                      <a:r>
                        <a:rPr sz="800" dirty="0">
                          <a:solidFill>
                            <a:srgbClr val="333333"/>
                          </a:solidFill>
                          <a:latin typeface="Verdana"/>
                          <a:cs typeface="Verdana"/>
                        </a:rPr>
                        <a:t> </a:t>
                      </a:r>
                      <a:r>
                        <a:rPr sz="800" spc="-5" dirty="0">
                          <a:solidFill>
                            <a:srgbClr val="333333"/>
                          </a:solidFill>
                          <a:latin typeface="Verdana"/>
                          <a:cs typeface="Verdana"/>
                        </a:rPr>
                        <a:t>souhlas </a:t>
                      </a:r>
                      <a:r>
                        <a:rPr sz="800" dirty="0">
                          <a:solidFill>
                            <a:srgbClr val="333333"/>
                          </a:solidFill>
                          <a:latin typeface="Verdana"/>
                          <a:cs typeface="Verdana"/>
                        </a:rPr>
                        <a:t>s obsahem,</a:t>
                      </a:r>
                      <a:r>
                        <a:rPr sz="800" spc="-5" dirty="0">
                          <a:solidFill>
                            <a:srgbClr val="333333"/>
                          </a:solidFill>
                          <a:latin typeface="Verdana"/>
                          <a:cs typeface="Verdana"/>
                        </a:rPr>
                        <a:t> který</a:t>
                      </a:r>
                      <a:r>
                        <a:rPr sz="800" spc="-10" dirty="0">
                          <a:solidFill>
                            <a:srgbClr val="333333"/>
                          </a:solidFill>
                          <a:latin typeface="Verdana"/>
                          <a:cs typeface="Verdana"/>
                        </a:rPr>
                        <a:t> </a:t>
                      </a:r>
                      <a:r>
                        <a:rPr sz="800" spc="-5" dirty="0">
                          <a:solidFill>
                            <a:srgbClr val="333333"/>
                          </a:solidFill>
                          <a:latin typeface="Verdana"/>
                          <a:cs typeface="Verdana"/>
                        </a:rPr>
                        <a:t>odráží</a:t>
                      </a:r>
                      <a:r>
                        <a:rPr sz="800" spc="5" dirty="0">
                          <a:solidFill>
                            <a:srgbClr val="333333"/>
                          </a:solidFill>
                          <a:latin typeface="Verdana"/>
                          <a:cs typeface="Verdana"/>
                        </a:rPr>
                        <a:t> </a:t>
                      </a:r>
                      <a:r>
                        <a:rPr sz="800" spc="-5" dirty="0">
                          <a:solidFill>
                            <a:srgbClr val="333333"/>
                          </a:solidFill>
                          <a:latin typeface="Verdana"/>
                          <a:cs typeface="Verdana"/>
                        </a:rPr>
                        <a:t>pouze </a:t>
                      </a:r>
                      <a:r>
                        <a:rPr sz="800" dirty="0">
                          <a:solidFill>
                            <a:srgbClr val="333333"/>
                          </a:solidFill>
                          <a:latin typeface="Verdana"/>
                          <a:cs typeface="Verdana"/>
                        </a:rPr>
                        <a:t> </a:t>
                      </a:r>
                      <a:r>
                        <a:rPr sz="800" spc="-5" dirty="0">
                          <a:solidFill>
                            <a:srgbClr val="333333"/>
                          </a:solidFill>
                          <a:latin typeface="Verdana"/>
                          <a:cs typeface="Verdana"/>
                        </a:rPr>
                        <a:t>názory autorů,</a:t>
                      </a:r>
                      <a:r>
                        <a:rPr sz="800" dirty="0">
                          <a:solidFill>
                            <a:srgbClr val="333333"/>
                          </a:solidFill>
                          <a:latin typeface="Verdana"/>
                          <a:cs typeface="Verdana"/>
                        </a:rPr>
                        <a:t> a Komise</a:t>
                      </a:r>
                      <a:r>
                        <a:rPr sz="800" spc="10" dirty="0">
                          <a:solidFill>
                            <a:srgbClr val="333333"/>
                          </a:solidFill>
                          <a:latin typeface="Verdana"/>
                          <a:cs typeface="Verdana"/>
                        </a:rPr>
                        <a:t> </a:t>
                      </a:r>
                      <a:r>
                        <a:rPr sz="800" spc="-5" dirty="0">
                          <a:solidFill>
                            <a:srgbClr val="333333"/>
                          </a:solidFill>
                          <a:latin typeface="Verdana"/>
                          <a:cs typeface="Verdana"/>
                        </a:rPr>
                        <a:t>nemůže</a:t>
                      </a:r>
                      <a:r>
                        <a:rPr sz="800" spc="5" dirty="0">
                          <a:solidFill>
                            <a:srgbClr val="333333"/>
                          </a:solidFill>
                          <a:latin typeface="Verdana"/>
                          <a:cs typeface="Verdana"/>
                        </a:rPr>
                        <a:t> </a:t>
                      </a:r>
                      <a:r>
                        <a:rPr sz="800" spc="-5" dirty="0">
                          <a:solidFill>
                            <a:srgbClr val="333333"/>
                          </a:solidFill>
                          <a:latin typeface="Verdana"/>
                          <a:cs typeface="Verdana"/>
                        </a:rPr>
                        <a:t>být</a:t>
                      </a:r>
                      <a:r>
                        <a:rPr sz="800" spc="5" dirty="0">
                          <a:solidFill>
                            <a:srgbClr val="333333"/>
                          </a:solidFill>
                          <a:latin typeface="Verdana"/>
                          <a:cs typeface="Verdana"/>
                        </a:rPr>
                        <a:t> </a:t>
                      </a:r>
                      <a:r>
                        <a:rPr sz="800" spc="-5" dirty="0">
                          <a:solidFill>
                            <a:srgbClr val="333333"/>
                          </a:solidFill>
                          <a:latin typeface="Verdana"/>
                          <a:cs typeface="Verdana"/>
                        </a:rPr>
                        <a:t>zodpovědná</a:t>
                      </a:r>
                      <a:r>
                        <a:rPr sz="800" spc="5" dirty="0">
                          <a:solidFill>
                            <a:srgbClr val="333333"/>
                          </a:solidFill>
                          <a:latin typeface="Verdana"/>
                          <a:cs typeface="Verdana"/>
                        </a:rPr>
                        <a:t> </a:t>
                      </a:r>
                      <a:r>
                        <a:rPr sz="800" spc="-5" dirty="0">
                          <a:solidFill>
                            <a:srgbClr val="333333"/>
                          </a:solidFill>
                          <a:latin typeface="Verdana"/>
                          <a:cs typeface="Verdana"/>
                        </a:rPr>
                        <a:t>za</a:t>
                      </a:r>
                      <a:r>
                        <a:rPr sz="800" spc="15" dirty="0">
                          <a:solidFill>
                            <a:srgbClr val="333333"/>
                          </a:solidFill>
                          <a:latin typeface="Verdana"/>
                          <a:cs typeface="Verdana"/>
                        </a:rPr>
                        <a:t> </a:t>
                      </a:r>
                      <a:r>
                        <a:rPr sz="800" spc="-5" dirty="0">
                          <a:solidFill>
                            <a:srgbClr val="333333"/>
                          </a:solidFill>
                          <a:latin typeface="Verdana"/>
                          <a:cs typeface="Verdana"/>
                        </a:rPr>
                        <a:t>jakékoliv využití</a:t>
                      </a:r>
                      <a:r>
                        <a:rPr sz="800" spc="10" dirty="0">
                          <a:solidFill>
                            <a:srgbClr val="333333"/>
                          </a:solidFill>
                          <a:latin typeface="Verdana"/>
                          <a:cs typeface="Verdana"/>
                        </a:rPr>
                        <a:t> </a:t>
                      </a:r>
                      <a:r>
                        <a:rPr sz="800" spc="-5" dirty="0">
                          <a:solidFill>
                            <a:srgbClr val="333333"/>
                          </a:solidFill>
                          <a:latin typeface="Verdana"/>
                          <a:cs typeface="Verdana"/>
                        </a:rPr>
                        <a:t>informací</a:t>
                      </a:r>
                      <a:r>
                        <a:rPr sz="800" spc="5" dirty="0">
                          <a:solidFill>
                            <a:srgbClr val="333333"/>
                          </a:solidFill>
                          <a:latin typeface="Verdana"/>
                          <a:cs typeface="Verdana"/>
                        </a:rPr>
                        <a:t> </a:t>
                      </a:r>
                      <a:r>
                        <a:rPr sz="800" spc="-5" dirty="0">
                          <a:solidFill>
                            <a:srgbClr val="333333"/>
                          </a:solidFill>
                          <a:latin typeface="Verdana"/>
                          <a:cs typeface="Verdana"/>
                        </a:rPr>
                        <a:t>obsažených</a:t>
                      </a:r>
                      <a:r>
                        <a:rPr sz="800" spc="10" dirty="0">
                          <a:solidFill>
                            <a:srgbClr val="333333"/>
                          </a:solidFill>
                          <a:latin typeface="Verdana"/>
                          <a:cs typeface="Verdana"/>
                        </a:rPr>
                        <a:t> </a:t>
                      </a:r>
                      <a:r>
                        <a:rPr sz="800" dirty="0">
                          <a:solidFill>
                            <a:srgbClr val="333333"/>
                          </a:solidFill>
                          <a:latin typeface="Verdana"/>
                          <a:cs typeface="Verdana"/>
                        </a:rPr>
                        <a:t>v této</a:t>
                      </a:r>
                      <a:r>
                        <a:rPr sz="800" spc="5" dirty="0">
                          <a:solidFill>
                            <a:srgbClr val="333333"/>
                          </a:solidFill>
                          <a:latin typeface="Verdana"/>
                          <a:cs typeface="Verdana"/>
                        </a:rPr>
                        <a:t> </a:t>
                      </a:r>
                      <a:r>
                        <a:rPr sz="800" spc="-5" dirty="0">
                          <a:solidFill>
                            <a:srgbClr val="333333"/>
                          </a:solidFill>
                          <a:latin typeface="Verdana"/>
                          <a:cs typeface="Verdana"/>
                        </a:rPr>
                        <a:t>publikaci.</a:t>
                      </a:r>
                      <a:endParaRPr sz="800" dirty="0">
                        <a:latin typeface="Verdana"/>
                        <a:cs typeface="Verdana"/>
                      </a:endParaRPr>
                    </a:p>
                  </a:txBody>
                  <a:tcPr marL="0" marR="0" marT="2851"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0001"/>
                  </a:ext>
                </a:extLst>
              </a:tr>
              <a:tr h="484772">
                <a:tc>
                  <a:txBody>
                    <a:bodyPr/>
                    <a:lstStyle/>
                    <a:p>
                      <a:pPr>
                        <a:lnSpc>
                          <a:spcPct val="100000"/>
                        </a:lnSpc>
                        <a:spcBef>
                          <a:spcPts val="10"/>
                        </a:spcBef>
                      </a:pPr>
                      <a:endParaRPr sz="800">
                        <a:latin typeface="Times New Roman"/>
                        <a:cs typeface="Times New Roman"/>
                      </a:endParaRPr>
                    </a:p>
                    <a:p>
                      <a:pPr marL="71120">
                        <a:lnSpc>
                          <a:spcPct val="100000"/>
                        </a:lnSpc>
                      </a:pPr>
                      <a:r>
                        <a:rPr sz="800" b="1" spc="-5" dirty="0">
                          <a:latin typeface="Verdana"/>
                          <a:cs typeface="Verdana"/>
                        </a:rPr>
                        <a:t>DA</a:t>
                      </a:r>
                      <a:endParaRPr sz="800">
                        <a:latin typeface="Verdana"/>
                        <a:cs typeface="Verdana"/>
                      </a:endParaRPr>
                    </a:p>
                  </a:txBody>
                  <a:tcPr marL="0" marR="0" marT="814"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spcBef>
                          <a:spcPts val="25"/>
                        </a:spcBef>
                      </a:pPr>
                      <a:endParaRPr sz="800" dirty="0">
                        <a:latin typeface="Times New Roman"/>
                        <a:cs typeface="Times New Roman"/>
                      </a:endParaRPr>
                    </a:p>
                    <a:p>
                      <a:pPr marL="68580" marR="146050">
                        <a:lnSpc>
                          <a:spcPct val="101099"/>
                        </a:lnSpc>
                      </a:pPr>
                      <a:r>
                        <a:rPr sz="800" spc="-5" dirty="0">
                          <a:solidFill>
                            <a:srgbClr val="333333"/>
                          </a:solidFill>
                          <a:latin typeface="Verdana"/>
                          <a:cs typeface="Verdana"/>
                        </a:rPr>
                        <a:t>Europa-Kommissionens</a:t>
                      </a:r>
                      <a:r>
                        <a:rPr sz="800" spc="5" dirty="0">
                          <a:solidFill>
                            <a:srgbClr val="333333"/>
                          </a:solidFill>
                          <a:latin typeface="Verdana"/>
                          <a:cs typeface="Verdana"/>
                        </a:rPr>
                        <a:t> </a:t>
                      </a:r>
                      <a:r>
                        <a:rPr sz="800" spc="-5" dirty="0">
                          <a:solidFill>
                            <a:srgbClr val="333333"/>
                          </a:solidFill>
                          <a:latin typeface="Verdana"/>
                          <a:cs typeface="Verdana"/>
                        </a:rPr>
                        <a:t>støtte</a:t>
                      </a:r>
                      <a:r>
                        <a:rPr sz="800" spc="5" dirty="0">
                          <a:solidFill>
                            <a:srgbClr val="333333"/>
                          </a:solidFill>
                          <a:latin typeface="Verdana"/>
                          <a:cs typeface="Verdana"/>
                        </a:rPr>
                        <a:t> </a:t>
                      </a:r>
                      <a:r>
                        <a:rPr sz="800" spc="-5" dirty="0">
                          <a:solidFill>
                            <a:srgbClr val="333333"/>
                          </a:solidFill>
                          <a:latin typeface="Verdana"/>
                          <a:cs typeface="Verdana"/>
                        </a:rPr>
                        <a:t>til</a:t>
                      </a:r>
                      <a:r>
                        <a:rPr sz="800" spc="10" dirty="0">
                          <a:solidFill>
                            <a:srgbClr val="333333"/>
                          </a:solidFill>
                          <a:latin typeface="Verdana"/>
                          <a:cs typeface="Verdana"/>
                        </a:rPr>
                        <a:t> </a:t>
                      </a:r>
                      <a:r>
                        <a:rPr sz="800" spc="-5" dirty="0">
                          <a:solidFill>
                            <a:srgbClr val="333333"/>
                          </a:solidFill>
                          <a:latin typeface="Verdana"/>
                          <a:cs typeface="Verdana"/>
                        </a:rPr>
                        <a:t>produktionen</a:t>
                      </a:r>
                      <a:r>
                        <a:rPr sz="800" spc="5" dirty="0">
                          <a:solidFill>
                            <a:srgbClr val="333333"/>
                          </a:solidFill>
                          <a:latin typeface="Verdana"/>
                          <a:cs typeface="Verdana"/>
                        </a:rPr>
                        <a:t> </a:t>
                      </a:r>
                      <a:r>
                        <a:rPr sz="800" dirty="0">
                          <a:solidFill>
                            <a:srgbClr val="333333"/>
                          </a:solidFill>
                          <a:latin typeface="Verdana"/>
                          <a:cs typeface="Verdana"/>
                        </a:rPr>
                        <a:t>af </a:t>
                      </a:r>
                      <a:r>
                        <a:rPr sz="800" spc="-5" dirty="0">
                          <a:solidFill>
                            <a:srgbClr val="333333"/>
                          </a:solidFill>
                          <a:latin typeface="Verdana"/>
                          <a:cs typeface="Verdana"/>
                        </a:rPr>
                        <a:t>denne</a:t>
                      </a:r>
                      <a:r>
                        <a:rPr sz="800" spc="5" dirty="0">
                          <a:solidFill>
                            <a:srgbClr val="333333"/>
                          </a:solidFill>
                          <a:latin typeface="Verdana"/>
                          <a:cs typeface="Verdana"/>
                        </a:rPr>
                        <a:t> </a:t>
                      </a:r>
                      <a:r>
                        <a:rPr sz="800" spc="-5" dirty="0">
                          <a:solidFill>
                            <a:srgbClr val="333333"/>
                          </a:solidFill>
                          <a:latin typeface="Verdana"/>
                          <a:cs typeface="Verdana"/>
                        </a:rPr>
                        <a:t>publikation</a:t>
                      </a:r>
                      <a:r>
                        <a:rPr sz="800" dirty="0">
                          <a:solidFill>
                            <a:srgbClr val="333333"/>
                          </a:solidFill>
                          <a:latin typeface="Verdana"/>
                          <a:cs typeface="Verdana"/>
                        </a:rPr>
                        <a:t> </a:t>
                      </a:r>
                      <a:r>
                        <a:rPr sz="800" spc="-5" dirty="0">
                          <a:solidFill>
                            <a:srgbClr val="333333"/>
                          </a:solidFill>
                          <a:latin typeface="Verdana"/>
                          <a:cs typeface="Verdana"/>
                        </a:rPr>
                        <a:t>udgør</a:t>
                      </a:r>
                      <a:r>
                        <a:rPr sz="800" spc="25" dirty="0">
                          <a:solidFill>
                            <a:srgbClr val="333333"/>
                          </a:solidFill>
                          <a:latin typeface="Verdana"/>
                          <a:cs typeface="Verdana"/>
                        </a:rPr>
                        <a:t> </a:t>
                      </a:r>
                      <a:r>
                        <a:rPr sz="800" spc="-5" dirty="0">
                          <a:solidFill>
                            <a:srgbClr val="333333"/>
                          </a:solidFill>
                          <a:latin typeface="Verdana"/>
                          <a:cs typeface="Verdana"/>
                        </a:rPr>
                        <a:t>ikke</a:t>
                      </a:r>
                      <a:r>
                        <a:rPr sz="800" spc="5" dirty="0">
                          <a:solidFill>
                            <a:srgbClr val="333333"/>
                          </a:solidFill>
                          <a:latin typeface="Verdana"/>
                          <a:cs typeface="Verdana"/>
                        </a:rPr>
                        <a:t> </a:t>
                      </a:r>
                      <a:r>
                        <a:rPr sz="800" dirty="0">
                          <a:solidFill>
                            <a:srgbClr val="333333"/>
                          </a:solidFill>
                          <a:latin typeface="Verdana"/>
                          <a:cs typeface="Verdana"/>
                        </a:rPr>
                        <a:t>en </a:t>
                      </a:r>
                      <a:r>
                        <a:rPr sz="800" spc="-5" dirty="0">
                          <a:solidFill>
                            <a:srgbClr val="333333"/>
                          </a:solidFill>
                          <a:latin typeface="Verdana"/>
                          <a:cs typeface="Verdana"/>
                        </a:rPr>
                        <a:t>godkendelse</a:t>
                      </a:r>
                      <a:r>
                        <a:rPr sz="800" spc="10" dirty="0">
                          <a:solidFill>
                            <a:srgbClr val="333333"/>
                          </a:solidFill>
                          <a:latin typeface="Verdana"/>
                          <a:cs typeface="Verdana"/>
                        </a:rPr>
                        <a:t> </a:t>
                      </a:r>
                      <a:r>
                        <a:rPr sz="800" spc="-5" dirty="0">
                          <a:solidFill>
                            <a:srgbClr val="333333"/>
                          </a:solidFill>
                          <a:latin typeface="Verdana"/>
                          <a:cs typeface="Verdana"/>
                        </a:rPr>
                        <a:t>af</a:t>
                      </a:r>
                      <a:r>
                        <a:rPr sz="800" spc="5" dirty="0">
                          <a:solidFill>
                            <a:srgbClr val="333333"/>
                          </a:solidFill>
                          <a:latin typeface="Verdana"/>
                          <a:cs typeface="Verdana"/>
                        </a:rPr>
                        <a:t> </a:t>
                      </a:r>
                      <a:r>
                        <a:rPr sz="800" spc="-5" dirty="0">
                          <a:solidFill>
                            <a:srgbClr val="333333"/>
                          </a:solidFill>
                          <a:latin typeface="Verdana"/>
                          <a:cs typeface="Verdana"/>
                        </a:rPr>
                        <a:t>indholdet, </a:t>
                      </a:r>
                      <a:r>
                        <a:rPr sz="800" spc="-305" dirty="0">
                          <a:solidFill>
                            <a:srgbClr val="333333"/>
                          </a:solidFill>
                          <a:latin typeface="Verdana"/>
                          <a:cs typeface="Verdana"/>
                        </a:rPr>
                        <a:t> </a:t>
                      </a:r>
                      <a:r>
                        <a:rPr sz="800" spc="-5" dirty="0">
                          <a:solidFill>
                            <a:srgbClr val="333333"/>
                          </a:solidFill>
                          <a:latin typeface="Verdana"/>
                          <a:cs typeface="Verdana"/>
                        </a:rPr>
                        <a:t>som</a:t>
                      </a:r>
                      <a:r>
                        <a:rPr sz="800" dirty="0">
                          <a:solidFill>
                            <a:srgbClr val="333333"/>
                          </a:solidFill>
                          <a:latin typeface="Verdana"/>
                          <a:cs typeface="Verdana"/>
                        </a:rPr>
                        <a:t> </a:t>
                      </a:r>
                      <a:r>
                        <a:rPr sz="800" spc="-5" dirty="0">
                          <a:solidFill>
                            <a:srgbClr val="333333"/>
                          </a:solidFill>
                          <a:latin typeface="Verdana"/>
                          <a:cs typeface="Verdana"/>
                        </a:rPr>
                        <a:t>kun</a:t>
                      </a:r>
                      <a:r>
                        <a:rPr sz="800" spc="10" dirty="0">
                          <a:solidFill>
                            <a:srgbClr val="333333"/>
                          </a:solidFill>
                          <a:latin typeface="Verdana"/>
                          <a:cs typeface="Verdana"/>
                        </a:rPr>
                        <a:t> </a:t>
                      </a:r>
                      <a:r>
                        <a:rPr sz="800" dirty="0">
                          <a:solidFill>
                            <a:srgbClr val="333333"/>
                          </a:solidFill>
                          <a:latin typeface="Verdana"/>
                          <a:cs typeface="Verdana"/>
                        </a:rPr>
                        <a:t>afspejler</a:t>
                      </a:r>
                      <a:r>
                        <a:rPr sz="800" spc="5" dirty="0">
                          <a:solidFill>
                            <a:srgbClr val="333333"/>
                          </a:solidFill>
                          <a:latin typeface="Verdana"/>
                          <a:cs typeface="Verdana"/>
                        </a:rPr>
                        <a:t> </a:t>
                      </a:r>
                      <a:r>
                        <a:rPr sz="800" spc="-5" dirty="0">
                          <a:solidFill>
                            <a:srgbClr val="333333"/>
                          </a:solidFill>
                          <a:latin typeface="Verdana"/>
                          <a:cs typeface="Verdana"/>
                        </a:rPr>
                        <a:t>forfatternes</a:t>
                      </a:r>
                      <a:r>
                        <a:rPr sz="800" dirty="0">
                          <a:solidFill>
                            <a:srgbClr val="333333"/>
                          </a:solidFill>
                          <a:latin typeface="Verdana"/>
                          <a:cs typeface="Verdana"/>
                        </a:rPr>
                        <a:t> </a:t>
                      </a:r>
                      <a:r>
                        <a:rPr sz="800" spc="-5" dirty="0">
                          <a:solidFill>
                            <a:srgbClr val="333333"/>
                          </a:solidFill>
                          <a:latin typeface="Verdana"/>
                          <a:cs typeface="Verdana"/>
                        </a:rPr>
                        <a:t>egne</a:t>
                      </a:r>
                      <a:r>
                        <a:rPr sz="800" spc="5" dirty="0">
                          <a:solidFill>
                            <a:srgbClr val="333333"/>
                          </a:solidFill>
                          <a:latin typeface="Verdana"/>
                          <a:cs typeface="Verdana"/>
                        </a:rPr>
                        <a:t> </a:t>
                      </a:r>
                      <a:r>
                        <a:rPr sz="800" spc="-5" dirty="0">
                          <a:solidFill>
                            <a:srgbClr val="333333"/>
                          </a:solidFill>
                          <a:latin typeface="Verdana"/>
                          <a:cs typeface="Verdana"/>
                        </a:rPr>
                        <a:t>synspunkter,</a:t>
                      </a:r>
                      <a:r>
                        <a:rPr sz="800" dirty="0">
                          <a:solidFill>
                            <a:srgbClr val="333333"/>
                          </a:solidFill>
                          <a:latin typeface="Verdana"/>
                          <a:cs typeface="Verdana"/>
                        </a:rPr>
                        <a:t> og </a:t>
                      </a:r>
                      <a:r>
                        <a:rPr sz="800" spc="-5" dirty="0">
                          <a:solidFill>
                            <a:srgbClr val="333333"/>
                          </a:solidFill>
                          <a:latin typeface="Verdana"/>
                          <a:cs typeface="Verdana"/>
                        </a:rPr>
                        <a:t>Kommissionen</a:t>
                      </a:r>
                      <a:r>
                        <a:rPr sz="800" dirty="0">
                          <a:solidFill>
                            <a:srgbClr val="333333"/>
                          </a:solidFill>
                          <a:latin typeface="Verdana"/>
                          <a:cs typeface="Verdana"/>
                        </a:rPr>
                        <a:t> </a:t>
                      </a:r>
                      <a:r>
                        <a:rPr sz="800" spc="-5" dirty="0">
                          <a:solidFill>
                            <a:srgbClr val="333333"/>
                          </a:solidFill>
                          <a:latin typeface="Verdana"/>
                          <a:cs typeface="Verdana"/>
                        </a:rPr>
                        <a:t>kan</a:t>
                      </a:r>
                      <a:r>
                        <a:rPr sz="800" dirty="0">
                          <a:solidFill>
                            <a:srgbClr val="333333"/>
                          </a:solidFill>
                          <a:latin typeface="Verdana"/>
                          <a:cs typeface="Verdana"/>
                        </a:rPr>
                        <a:t> ikke holdes</a:t>
                      </a:r>
                      <a:r>
                        <a:rPr sz="800" spc="5" dirty="0">
                          <a:solidFill>
                            <a:srgbClr val="333333"/>
                          </a:solidFill>
                          <a:latin typeface="Verdana"/>
                          <a:cs typeface="Verdana"/>
                        </a:rPr>
                        <a:t> </a:t>
                      </a:r>
                      <a:r>
                        <a:rPr sz="800" spc="-5" dirty="0">
                          <a:solidFill>
                            <a:srgbClr val="333333"/>
                          </a:solidFill>
                          <a:latin typeface="Verdana"/>
                          <a:cs typeface="Verdana"/>
                        </a:rPr>
                        <a:t>ansvarlig</a:t>
                      </a:r>
                      <a:r>
                        <a:rPr sz="800" spc="5" dirty="0">
                          <a:solidFill>
                            <a:srgbClr val="333333"/>
                          </a:solidFill>
                          <a:latin typeface="Verdana"/>
                          <a:cs typeface="Verdana"/>
                        </a:rPr>
                        <a:t> </a:t>
                      </a:r>
                      <a:r>
                        <a:rPr sz="800" spc="-5" dirty="0">
                          <a:solidFill>
                            <a:srgbClr val="333333"/>
                          </a:solidFill>
                          <a:latin typeface="Verdana"/>
                          <a:cs typeface="Verdana"/>
                        </a:rPr>
                        <a:t>for</a:t>
                      </a:r>
                      <a:r>
                        <a:rPr sz="800" dirty="0">
                          <a:solidFill>
                            <a:srgbClr val="333333"/>
                          </a:solidFill>
                          <a:latin typeface="Verdana"/>
                          <a:cs typeface="Verdana"/>
                        </a:rPr>
                        <a:t> den </a:t>
                      </a:r>
                      <a:r>
                        <a:rPr sz="800" spc="-5" dirty="0">
                          <a:solidFill>
                            <a:srgbClr val="333333"/>
                          </a:solidFill>
                          <a:latin typeface="Verdana"/>
                          <a:cs typeface="Verdana"/>
                        </a:rPr>
                        <a:t>brug, </a:t>
                      </a:r>
                      <a:r>
                        <a:rPr sz="800" dirty="0">
                          <a:solidFill>
                            <a:srgbClr val="333333"/>
                          </a:solidFill>
                          <a:latin typeface="Verdana"/>
                          <a:cs typeface="Verdana"/>
                        </a:rPr>
                        <a:t> der</a:t>
                      </a:r>
                      <a:r>
                        <a:rPr sz="800" spc="-10" dirty="0">
                          <a:solidFill>
                            <a:srgbClr val="333333"/>
                          </a:solidFill>
                          <a:latin typeface="Verdana"/>
                          <a:cs typeface="Verdana"/>
                        </a:rPr>
                        <a:t> </a:t>
                      </a:r>
                      <a:r>
                        <a:rPr sz="800" dirty="0">
                          <a:solidFill>
                            <a:srgbClr val="333333"/>
                          </a:solidFill>
                          <a:latin typeface="Verdana"/>
                          <a:cs typeface="Verdana"/>
                        </a:rPr>
                        <a:t>måtte</a:t>
                      </a:r>
                      <a:r>
                        <a:rPr sz="800" spc="-5" dirty="0">
                          <a:solidFill>
                            <a:srgbClr val="333333"/>
                          </a:solidFill>
                          <a:latin typeface="Verdana"/>
                          <a:cs typeface="Verdana"/>
                        </a:rPr>
                        <a:t> blive gjort</a:t>
                      </a:r>
                      <a:r>
                        <a:rPr sz="800" spc="5" dirty="0">
                          <a:solidFill>
                            <a:srgbClr val="333333"/>
                          </a:solidFill>
                          <a:latin typeface="Verdana"/>
                          <a:cs typeface="Verdana"/>
                        </a:rPr>
                        <a:t> </a:t>
                      </a:r>
                      <a:r>
                        <a:rPr sz="800" dirty="0">
                          <a:solidFill>
                            <a:srgbClr val="333333"/>
                          </a:solidFill>
                          <a:latin typeface="Verdana"/>
                          <a:cs typeface="Verdana"/>
                        </a:rPr>
                        <a:t>af</a:t>
                      </a:r>
                      <a:r>
                        <a:rPr sz="800" spc="-10" dirty="0">
                          <a:solidFill>
                            <a:srgbClr val="333333"/>
                          </a:solidFill>
                          <a:latin typeface="Verdana"/>
                          <a:cs typeface="Verdana"/>
                        </a:rPr>
                        <a:t> </a:t>
                      </a:r>
                      <a:r>
                        <a:rPr sz="800" dirty="0">
                          <a:solidFill>
                            <a:srgbClr val="333333"/>
                          </a:solidFill>
                          <a:latin typeface="Verdana"/>
                          <a:cs typeface="Verdana"/>
                        </a:rPr>
                        <a:t>de</a:t>
                      </a:r>
                      <a:r>
                        <a:rPr sz="800" spc="-5" dirty="0">
                          <a:solidFill>
                            <a:srgbClr val="333333"/>
                          </a:solidFill>
                          <a:latin typeface="Verdana"/>
                          <a:cs typeface="Verdana"/>
                        </a:rPr>
                        <a:t> </a:t>
                      </a:r>
                      <a:r>
                        <a:rPr sz="800" dirty="0">
                          <a:solidFill>
                            <a:srgbClr val="333333"/>
                          </a:solidFill>
                          <a:latin typeface="Verdana"/>
                          <a:cs typeface="Verdana"/>
                        </a:rPr>
                        <a:t>deri </a:t>
                      </a:r>
                      <a:r>
                        <a:rPr sz="800" spc="-5" dirty="0">
                          <a:solidFill>
                            <a:srgbClr val="333333"/>
                          </a:solidFill>
                          <a:latin typeface="Verdana"/>
                          <a:cs typeface="Verdana"/>
                        </a:rPr>
                        <a:t>indeholdte oplysninger.</a:t>
                      </a:r>
                      <a:endParaRPr sz="800" dirty="0">
                        <a:latin typeface="Verdana"/>
                        <a:cs typeface="Verdana"/>
                      </a:endParaRPr>
                    </a:p>
                  </a:txBody>
                  <a:tcPr marL="0" marR="0" marT="2036"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0002"/>
                  </a:ext>
                </a:extLst>
              </a:tr>
              <a:tr h="487329">
                <a:tc>
                  <a:txBody>
                    <a:bodyPr/>
                    <a:lstStyle/>
                    <a:p>
                      <a:pPr>
                        <a:lnSpc>
                          <a:spcPct val="100000"/>
                        </a:lnSpc>
                        <a:spcBef>
                          <a:spcPts val="10"/>
                        </a:spcBef>
                      </a:pPr>
                      <a:endParaRPr sz="800">
                        <a:latin typeface="Times New Roman"/>
                        <a:cs typeface="Times New Roman"/>
                      </a:endParaRPr>
                    </a:p>
                    <a:p>
                      <a:pPr marL="77470">
                        <a:lnSpc>
                          <a:spcPct val="100000"/>
                        </a:lnSpc>
                      </a:pPr>
                      <a:r>
                        <a:rPr sz="800" b="1" spc="-5" dirty="0">
                          <a:latin typeface="Verdana"/>
                          <a:cs typeface="Verdana"/>
                        </a:rPr>
                        <a:t>DE</a:t>
                      </a:r>
                      <a:endParaRPr sz="800">
                        <a:latin typeface="Verdana"/>
                        <a:cs typeface="Verdana"/>
                      </a:endParaRPr>
                    </a:p>
                  </a:txBody>
                  <a:tcPr marL="0" marR="0" marT="814"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spcBef>
                          <a:spcPts val="15"/>
                        </a:spcBef>
                      </a:pPr>
                      <a:endParaRPr sz="800" dirty="0">
                        <a:latin typeface="Times New Roman"/>
                        <a:cs typeface="Times New Roman"/>
                      </a:endParaRPr>
                    </a:p>
                    <a:p>
                      <a:pPr marL="68580" marR="81915">
                        <a:lnSpc>
                          <a:spcPct val="101699"/>
                        </a:lnSpc>
                      </a:pPr>
                      <a:r>
                        <a:rPr sz="800" dirty="0">
                          <a:solidFill>
                            <a:srgbClr val="333333"/>
                          </a:solidFill>
                          <a:latin typeface="Verdana"/>
                          <a:cs typeface="Verdana"/>
                        </a:rPr>
                        <a:t>Die</a:t>
                      </a:r>
                      <a:r>
                        <a:rPr sz="800" spc="-5" dirty="0">
                          <a:solidFill>
                            <a:srgbClr val="333333"/>
                          </a:solidFill>
                          <a:latin typeface="Verdana"/>
                          <a:cs typeface="Verdana"/>
                        </a:rPr>
                        <a:t> Unterstützung </a:t>
                      </a:r>
                      <a:r>
                        <a:rPr sz="800" dirty="0">
                          <a:solidFill>
                            <a:srgbClr val="333333"/>
                          </a:solidFill>
                          <a:latin typeface="Verdana"/>
                          <a:cs typeface="Verdana"/>
                        </a:rPr>
                        <a:t>der</a:t>
                      </a:r>
                      <a:r>
                        <a:rPr sz="800" spc="-5" dirty="0">
                          <a:solidFill>
                            <a:srgbClr val="333333"/>
                          </a:solidFill>
                          <a:latin typeface="Verdana"/>
                          <a:cs typeface="Verdana"/>
                        </a:rPr>
                        <a:t> Europäischen </a:t>
                      </a:r>
                      <a:r>
                        <a:rPr sz="800" dirty="0">
                          <a:solidFill>
                            <a:srgbClr val="333333"/>
                          </a:solidFill>
                          <a:latin typeface="Verdana"/>
                          <a:cs typeface="Verdana"/>
                        </a:rPr>
                        <a:t>Kommission</a:t>
                      </a:r>
                      <a:r>
                        <a:rPr sz="800" spc="-10" dirty="0">
                          <a:solidFill>
                            <a:srgbClr val="333333"/>
                          </a:solidFill>
                          <a:latin typeface="Verdana"/>
                          <a:cs typeface="Verdana"/>
                        </a:rPr>
                        <a:t> </a:t>
                      </a:r>
                      <a:r>
                        <a:rPr sz="800" spc="-5" dirty="0">
                          <a:solidFill>
                            <a:srgbClr val="333333"/>
                          </a:solidFill>
                          <a:latin typeface="Verdana"/>
                          <a:cs typeface="Verdana"/>
                        </a:rPr>
                        <a:t>für</a:t>
                      </a:r>
                      <a:r>
                        <a:rPr sz="800" spc="5" dirty="0">
                          <a:solidFill>
                            <a:srgbClr val="333333"/>
                          </a:solidFill>
                          <a:latin typeface="Verdana"/>
                          <a:cs typeface="Verdana"/>
                        </a:rPr>
                        <a:t> </a:t>
                      </a:r>
                      <a:r>
                        <a:rPr sz="800" dirty="0">
                          <a:solidFill>
                            <a:srgbClr val="333333"/>
                          </a:solidFill>
                          <a:latin typeface="Verdana"/>
                          <a:cs typeface="Verdana"/>
                        </a:rPr>
                        <a:t>die</a:t>
                      </a:r>
                      <a:r>
                        <a:rPr sz="800" spc="5" dirty="0">
                          <a:solidFill>
                            <a:srgbClr val="333333"/>
                          </a:solidFill>
                          <a:latin typeface="Verdana"/>
                          <a:cs typeface="Verdana"/>
                        </a:rPr>
                        <a:t> </a:t>
                      </a:r>
                      <a:r>
                        <a:rPr sz="800" spc="-5" dirty="0">
                          <a:solidFill>
                            <a:srgbClr val="333333"/>
                          </a:solidFill>
                          <a:latin typeface="Verdana"/>
                          <a:cs typeface="Verdana"/>
                        </a:rPr>
                        <a:t>Erstellung </a:t>
                      </a:r>
                      <a:r>
                        <a:rPr sz="800" dirty="0">
                          <a:solidFill>
                            <a:srgbClr val="333333"/>
                          </a:solidFill>
                          <a:latin typeface="Verdana"/>
                          <a:cs typeface="Verdana"/>
                        </a:rPr>
                        <a:t>dieser </a:t>
                      </a:r>
                      <a:r>
                        <a:rPr sz="800" spc="-5" dirty="0">
                          <a:solidFill>
                            <a:srgbClr val="333333"/>
                          </a:solidFill>
                          <a:latin typeface="Verdana"/>
                          <a:cs typeface="Verdana"/>
                        </a:rPr>
                        <a:t>Veröffentlichung</a:t>
                      </a:r>
                      <a:r>
                        <a:rPr sz="800" dirty="0">
                          <a:solidFill>
                            <a:srgbClr val="333333"/>
                          </a:solidFill>
                          <a:latin typeface="Verdana"/>
                          <a:cs typeface="Verdana"/>
                        </a:rPr>
                        <a:t> </a:t>
                      </a:r>
                      <a:r>
                        <a:rPr sz="800" spc="-5" dirty="0">
                          <a:solidFill>
                            <a:srgbClr val="333333"/>
                          </a:solidFill>
                          <a:latin typeface="Verdana"/>
                          <a:cs typeface="Verdana"/>
                        </a:rPr>
                        <a:t>stellt</a:t>
                      </a:r>
                      <a:r>
                        <a:rPr sz="800" dirty="0">
                          <a:solidFill>
                            <a:srgbClr val="333333"/>
                          </a:solidFill>
                          <a:latin typeface="Verdana"/>
                          <a:cs typeface="Verdana"/>
                        </a:rPr>
                        <a:t> keine </a:t>
                      </a:r>
                      <a:r>
                        <a:rPr sz="800" spc="5" dirty="0">
                          <a:solidFill>
                            <a:srgbClr val="333333"/>
                          </a:solidFill>
                          <a:latin typeface="Verdana"/>
                          <a:cs typeface="Verdana"/>
                        </a:rPr>
                        <a:t> </a:t>
                      </a:r>
                      <a:r>
                        <a:rPr sz="800" spc="-5" dirty="0">
                          <a:solidFill>
                            <a:srgbClr val="333333"/>
                          </a:solidFill>
                          <a:latin typeface="Verdana"/>
                          <a:cs typeface="Verdana"/>
                        </a:rPr>
                        <a:t>Billigung</a:t>
                      </a:r>
                      <a:r>
                        <a:rPr sz="800" dirty="0">
                          <a:solidFill>
                            <a:srgbClr val="333333"/>
                          </a:solidFill>
                          <a:latin typeface="Verdana"/>
                          <a:cs typeface="Verdana"/>
                        </a:rPr>
                        <a:t> des </a:t>
                      </a:r>
                      <a:r>
                        <a:rPr sz="800" spc="-5" dirty="0">
                          <a:solidFill>
                            <a:srgbClr val="333333"/>
                          </a:solidFill>
                          <a:latin typeface="Verdana"/>
                          <a:cs typeface="Verdana"/>
                        </a:rPr>
                        <a:t>Inhalts</a:t>
                      </a:r>
                      <a:r>
                        <a:rPr sz="800" dirty="0">
                          <a:solidFill>
                            <a:srgbClr val="333333"/>
                          </a:solidFill>
                          <a:latin typeface="Verdana"/>
                          <a:cs typeface="Verdana"/>
                        </a:rPr>
                        <a:t> dar,</a:t>
                      </a:r>
                      <a:r>
                        <a:rPr sz="800" spc="5" dirty="0">
                          <a:solidFill>
                            <a:srgbClr val="333333"/>
                          </a:solidFill>
                          <a:latin typeface="Verdana"/>
                          <a:cs typeface="Verdana"/>
                        </a:rPr>
                        <a:t> </a:t>
                      </a:r>
                      <a:r>
                        <a:rPr sz="800" spc="-5" dirty="0">
                          <a:solidFill>
                            <a:srgbClr val="333333"/>
                          </a:solidFill>
                          <a:latin typeface="Verdana"/>
                          <a:cs typeface="Verdana"/>
                        </a:rPr>
                        <a:t>welcher</a:t>
                      </a:r>
                      <a:r>
                        <a:rPr sz="800" spc="5" dirty="0">
                          <a:solidFill>
                            <a:srgbClr val="333333"/>
                          </a:solidFill>
                          <a:latin typeface="Verdana"/>
                          <a:cs typeface="Verdana"/>
                        </a:rPr>
                        <a:t> </a:t>
                      </a:r>
                      <a:r>
                        <a:rPr sz="800" spc="-10" dirty="0">
                          <a:solidFill>
                            <a:srgbClr val="333333"/>
                          </a:solidFill>
                          <a:latin typeface="Verdana"/>
                          <a:cs typeface="Verdana"/>
                        </a:rPr>
                        <a:t>nur</a:t>
                      </a:r>
                      <a:r>
                        <a:rPr sz="800" spc="10" dirty="0">
                          <a:solidFill>
                            <a:srgbClr val="333333"/>
                          </a:solidFill>
                          <a:latin typeface="Verdana"/>
                          <a:cs typeface="Verdana"/>
                        </a:rPr>
                        <a:t> </a:t>
                      </a:r>
                      <a:r>
                        <a:rPr sz="800" dirty="0">
                          <a:solidFill>
                            <a:srgbClr val="333333"/>
                          </a:solidFill>
                          <a:latin typeface="Verdana"/>
                          <a:cs typeface="Verdana"/>
                        </a:rPr>
                        <a:t>die </a:t>
                      </a:r>
                      <a:r>
                        <a:rPr sz="800" spc="-5" dirty="0">
                          <a:solidFill>
                            <a:srgbClr val="333333"/>
                          </a:solidFill>
                          <a:latin typeface="Verdana"/>
                          <a:cs typeface="Verdana"/>
                        </a:rPr>
                        <a:t>Ansichten</a:t>
                      </a:r>
                      <a:r>
                        <a:rPr sz="800" spc="5" dirty="0">
                          <a:solidFill>
                            <a:srgbClr val="333333"/>
                          </a:solidFill>
                          <a:latin typeface="Verdana"/>
                          <a:cs typeface="Verdana"/>
                        </a:rPr>
                        <a:t> </a:t>
                      </a:r>
                      <a:r>
                        <a:rPr sz="800" dirty="0">
                          <a:solidFill>
                            <a:srgbClr val="333333"/>
                          </a:solidFill>
                          <a:latin typeface="Verdana"/>
                          <a:cs typeface="Verdana"/>
                        </a:rPr>
                        <a:t>der </a:t>
                      </a:r>
                      <a:r>
                        <a:rPr sz="800" spc="-5" dirty="0">
                          <a:solidFill>
                            <a:srgbClr val="333333"/>
                          </a:solidFill>
                          <a:latin typeface="Verdana"/>
                          <a:cs typeface="Verdana"/>
                        </a:rPr>
                        <a:t>Verfasser</a:t>
                      </a:r>
                      <a:r>
                        <a:rPr sz="800" spc="5" dirty="0">
                          <a:solidFill>
                            <a:srgbClr val="333333"/>
                          </a:solidFill>
                          <a:latin typeface="Verdana"/>
                          <a:cs typeface="Verdana"/>
                        </a:rPr>
                        <a:t> </a:t>
                      </a:r>
                      <a:r>
                        <a:rPr sz="800" spc="-5" dirty="0">
                          <a:solidFill>
                            <a:srgbClr val="333333"/>
                          </a:solidFill>
                          <a:latin typeface="Verdana"/>
                          <a:cs typeface="Verdana"/>
                        </a:rPr>
                        <a:t>wiedergibt, </a:t>
                      </a:r>
                      <a:r>
                        <a:rPr sz="800" spc="-10" dirty="0">
                          <a:solidFill>
                            <a:srgbClr val="333333"/>
                          </a:solidFill>
                          <a:latin typeface="Verdana"/>
                          <a:cs typeface="Verdana"/>
                        </a:rPr>
                        <a:t>und</a:t>
                      </a:r>
                      <a:r>
                        <a:rPr sz="800" dirty="0">
                          <a:solidFill>
                            <a:srgbClr val="333333"/>
                          </a:solidFill>
                          <a:latin typeface="Verdana"/>
                          <a:cs typeface="Verdana"/>
                        </a:rPr>
                        <a:t> die Kommission</a:t>
                      </a:r>
                      <a:r>
                        <a:rPr sz="800" spc="-5" dirty="0">
                          <a:solidFill>
                            <a:srgbClr val="333333"/>
                          </a:solidFill>
                          <a:latin typeface="Verdana"/>
                          <a:cs typeface="Verdana"/>
                        </a:rPr>
                        <a:t> kann</a:t>
                      </a:r>
                      <a:r>
                        <a:rPr sz="800" spc="10" dirty="0">
                          <a:solidFill>
                            <a:srgbClr val="333333"/>
                          </a:solidFill>
                          <a:latin typeface="Verdana"/>
                          <a:cs typeface="Verdana"/>
                        </a:rPr>
                        <a:t> </a:t>
                      </a:r>
                      <a:r>
                        <a:rPr sz="800" spc="-5" dirty="0">
                          <a:solidFill>
                            <a:srgbClr val="333333"/>
                          </a:solidFill>
                          <a:latin typeface="Verdana"/>
                          <a:cs typeface="Verdana"/>
                        </a:rPr>
                        <a:t>nicht </a:t>
                      </a:r>
                      <a:r>
                        <a:rPr sz="800" spc="-305" dirty="0">
                          <a:solidFill>
                            <a:srgbClr val="333333"/>
                          </a:solidFill>
                          <a:latin typeface="Verdana"/>
                          <a:cs typeface="Verdana"/>
                        </a:rPr>
                        <a:t> </a:t>
                      </a:r>
                      <a:r>
                        <a:rPr sz="800" spc="-5" dirty="0">
                          <a:solidFill>
                            <a:srgbClr val="333333"/>
                          </a:solidFill>
                          <a:latin typeface="Verdana"/>
                          <a:cs typeface="Verdana"/>
                        </a:rPr>
                        <a:t>für eine </a:t>
                      </a:r>
                      <a:r>
                        <a:rPr sz="800" dirty="0">
                          <a:solidFill>
                            <a:srgbClr val="333333"/>
                          </a:solidFill>
                          <a:latin typeface="Verdana"/>
                          <a:cs typeface="Verdana"/>
                        </a:rPr>
                        <a:t>etwaige </a:t>
                      </a:r>
                      <a:r>
                        <a:rPr sz="800" spc="-5" dirty="0">
                          <a:solidFill>
                            <a:srgbClr val="333333"/>
                          </a:solidFill>
                          <a:latin typeface="Verdana"/>
                          <a:cs typeface="Verdana"/>
                        </a:rPr>
                        <a:t>Verwendung </a:t>
                      </a:r>
                      <a:r>
                        <a:rPr sz="800" dirty="0">
                          <a:solidFill>
                            <a:srgbClr val="333333"/>
                          </a:solidFill>
                          <a:latin typeface="Verdana"/>
                          <a:cs typeface="Verdana"/>
                        </a:rPr>
                        <a:t>der darin</a:t>
                      </a:r>
                      <a:r>
                        <a:rPr sz="800" spc="-10" dirty="0">
                          <a:solidFill>
                            <a:srgbClr val="333333"/>
                          </a:solidFill>
                          <a:latin typeface="Verdana"/>
                          <a:cs typeface="Verdana"/>
                        </a:rPr>
                        <a:t> </a:t>
                      </a:r>
                      <a:r>
                        <a:rPr sz="800" spc="-5" dirty="0">
                          <a:solidFill>
                            <a:srgbClr val="333333"/>
                          </a:solidFill>
                          <a:latin typeface="Verdana"/>
                          <a:cs typeface="Verdana"/>
                        </a:rPr>
                        <a:t>enthaltenen</a:t>
                      </a:r>
                      <a:r>
                        <a:rPr sz="800" spc="-10" dirty="0">
                          <a:solidFill>
                            <a:srgbClr val="333333"/>
                          </a:solidFill>
                          <a:latin typeface="Verdana"/>
                          <a:cs typeface="Verdana"/>
                        </a:rPr>
                        <a:t> </a:t>
                      </a:r>
                      <a:r>
                        <a:rPr sz="800" spc="-5" dirty="0">
                          <a:solidFill>
                            <a:srgbClr val="333333"/>
                          </a:solidFill>
                          <a:latin typeface="Verdana"/>
                          <a:cs typeface="Verdana"/>
                        </a:rPr>
                        <a:t>Informationen haftbar</a:t>
                      </a:r>
                      <a:r>
                        <a:rPr sz="800" spc="-10" dirty="0">
                          <a:solidFill>
                            <a:srgbClr val="333333"/>
                          </a:solidFill>
                          <a:latin typeface="Verdana"/>
                          <a:cs typeface="Verdana"/>
                        </a:rPr>
                        <a:t> </a:t>
                      </a:r>
                      <a:r>
                        <a:rPr sz="800" spc="-5" dirty="0">
                          <a:solidFill>
                            <a:srgbClr val="333333"/>
                          </a:solidFill>
                          <a:latin typeface="Verdana"/>
                          <a:cs typeface="Verdana"/>
                        </a:rPr>
                        <a:t>gemacht</a:t>
                      </a:r>
                      <a:r>
                        <a:rPr sz="800" spc="5" dirty="0">
                          <a:solidFill>
                            <a:srgbClr val="333333"/>
                          </a:solidFill>
                          <a:latin typeface="Verdana"/>
                          <a:cs typeface="Verdana"/>
                        </a:rPr>
                        <a:t> </a:t>
                      </a:r>
                      <a:r>
                        <a:rPr sz="800" spc="-5" dirty="0">
                          <a:solidFill>
                            <a:srgbClr val="333333"/>
                          </a:solidFill>
                          <a:latin typeface="Verdana"/>
                          <a:cs typeface="Verdana"/>
                        </a:rPr>
                        <a:t>werden.</a:t>
                      </a:r>
                      <a:endParaRPr sz="800" dirty="0">
                        <a:latin typeface="Verdana"/>
                        <a:cs typeface="Verdana"/>
                      </a:endParaRPr>
                    </a:p>
                  </a:txBody>
                  <a:tcPr marL="0" marR="0" marT="1222"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0003"/>
                  </a:ext>
                </a:extLst>
              </a:tr>
              <a:tr h="485499">
                <a:tc>
                  <a:txBody>
                    <a:bodyPr/>
                    <a:lstStyle/>
                    <a:p>
                      <a:pPr>
                        <a:lnSpc>
                          <a:spcPct val="100000"/>
                        </a:lnSpc>
                        <a:spcBef>
                          <a:spcPts val="20"/>
                        </a:spcBef>
                      </a:pPr>
                      <a:endParaRPr sz="800">
                        <a:latin typeface="Times New Roman"/>
                        <a:cs typeface="Times New Roman"/>
                      </a:endParaRPr>
                    </a:p>
                    <a:p>
                      <a:pPr marL="90805">
                        <a:lnSpc>
                          <a:spcPct val="100000"/>
                        </a:lnSpc>
                      </a:pPr>
                      <a:r>
                        <a:rPr sz="800" b="1" dirty="0">
                          <a:latin typeface="Verdana"/>
                          <a:cs typeface="Verdana"/>
                        </a:rPr>
                        <a:t>EL</a:t>
                      </a:r>
                      <a:endParaRPr sz="800">
                        <a:latin typeface="Verdana"/>
                        <a:cs typeface="Verdana"/>
                      </a:endParaRPr>
                    </a:p>
                  </a:txBody>
                  <a:tcPr marL="0" marR="0" marT="1629"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spcBef>
                          <a:spcPts val="35"/>
                        </a:spcBef>
                      </a:pPr>
                      <a:endParaRPr sz="800" dirty="0">
                        <a:latin typeface="Times New Roman"/>
                        <a:cs typeface="Times New Roman"/>
                      </a:endParaRPr>
                    </a:p>
                    <a:p>
                      <a:pPr marL="68580" marR="182880">
                        <a:lnSpc>
                          <a:spcPct val="101099"/>
                        </a:lnSpc>
                      </a:pPr>
                      <a:r>
                        <a:rPr sz="800" dirty="0">
                          <a:solidFill>
                            <a:srgbClr val="333333"/>
                          </a:solidFill>
                          <a:latin typeface="Verdana"/>
                          <a:cs typeface="Verdana"/>
                        </a:rPr>
                        <a:t>Η</a:t>
                      </a:r>
                      <a:r>
                        <a:rPr sz="800" spc="-5" dirty="0">
                          <a:solidFill>
                            <a:srgbClr val="333333"/>
                          </a:solidFill>
                          <a:latin typeface="Verdana"/>
                          <a:cs typeface="Verdana"/>
                        </a:rPr>
                        <a:t> υποστήριξη</a:t>
                      </a:r>
                      <a:r>
                        <a:rPr sz="800" spc="10" dirty="0">
                          <a:solidFill>
                            <a:srgbClr val="333333"/>
                          </a:solidFill>
                          <a:latin typeface="Verdana"/>
                          <a:cs typeface="Verdana"/>
                        </a:rPr>
                        <a:t> </a:t>
                      </a:r>
                      <a:r>
                        <a:rPr sz="800" spc="-5" dirty="0">
                          <a:solidFill>
                            <a:srgbClr val="333333"/>
                          </a:solidFill>
                          <a:latin typeface="Verdana"/>
                          <a:cs typeface="Verdana"/>
                        </a:rPr>
                        <a:t>της</a:t>
                      </a:r>
                      <a:r>
                        <a:rPr sz="800" spc="15" dirty="0">
                          <a:solidFill>
                            <a:srgbClr val="333333"/>
                          </a:solidFill>
                          <a:latin typeface="Verdana"/>
                          <a:cs typeface="Verdana"/>
                        </a:rPr>
                        <a:t> </a:t>
                      </a:r>
                      <a:r>
                        <a:rPr sz="800" spc="-5" dirty="0">
                          <a:solidFill>
                            <a:srgbClr val="333333"/>
                          </a:solidFill>
                          <a:latin typeface="Verdana"/>
                          <a:cs typeface="Verdana"/>
                        </a:rPr>
                        <a:t>Ευρωπαϊκής</a:t>
                      </a:r>
                      <a:r>
                        <a:rPr sz="800" spc="15" dirty="0">
                          <a:solidFill>
                            <a:srgbClr val="333333"/>
                          </a:solidFill>
                          <a:latin typeface="Verdana"/>
                          <a:cs typeface="Verdana"/>
                        </a:rPr>
                        <a:t> </a:t>
                      </a:r>
                      <a:r>
                        <a:rPr sz="800" spc="-5" dirty="0">
                          <a:solidFill>
                            <a:srgbClr val="333333"/>
                          </a:solidFill>
                          <a:latin typeface="Verdana"/>
                          <a:cs typeface="Verdana"/>
                        </a:rPr>
                        <a:t>Επιτροπής στην</a:t>
                      </a:r>
                      <a:r>
                        <a:rPr sz="800" dirty="0">
                          <a:solidFill>
                            <a:srgbClr val="333333"/>
                          </a:solidFill>
                          <a:latin typeface="Verdana"/>
                          <a:cs typeface="Verdana"/>
                        </a:rPr>
                        <a:t> </a:t>
                      </a:r>
                      <a:r>
                        <a:rPr sz="800" spc="-5" dirty="0">
                          <a:solidFill>
                            <a:srgbClr val="333333"/>
                          </a:solidFill>
                          <a:latin typeface="Verdana"/>
                          <a:cs typeface="Verdana"/>
                        </a:rPr>
                        <a:t>παραγωγή</a:t>
                      </a:r>
                      <a:r>
                        <a:rPr sz="800" dirty="0">
                          <a:solidFill>
                            <a:srgbClr val="333333"/>
                          </a:solidFill>
                          <a:latin typeface="Verdana"/>
                          <a:cs typeface="Verdana"/>
                        </a:rPr>
                        <a:t> </a:t>
                      </a:r>
                      <a:r>
                        <a:rPr sz="800" spc="-5" dirty="0">
                          <a:solidFill>
                            <a:srgbClr val="333333"/>
                          </a:solidFill>
                          <a:latin typeface="Verdana"/>
                          <a:cs typeface="Verdana"/>
                        </a:rPr>
                        <a:t>της παρούσας</a:t>
                      </a:r>
                      <a:r>
                        <a:rPr sz="800" spc="15" dirty="0">
                          <a:solidFill>
                            <a:srgbClr val="333333"/>
                          </a:solidFill>
                          <a:latin typeface="Verdana"/>
                          <a:cs typeface="Verdana"/>
                        </a:rPr>
                        <a:t> </a:t>
                      </a:r>
                      <a:r>
                        <a:rPr sz="800" spc="-5" dirty="0">
                          <a:solidFill>
                            <a:srgbClr val="333333"/>
                          </a:solidFill>
                          <a:latin typeface="Verdana"/>
                          <a:cs typeface="Verdana"/>
                        </a:rPr>
                        <a:t>έκδοσης</a:t>
                      </a:r>
                      <a:r>
                        <a:rPr sz="800" dirty="0">
                          <a:solidFill>
                            <a:srgbClr val="333333"/>
                          </a:solidFill>
                          <a:latin typeface="Verdana"/>
                          <a:cs typeface="Verdana"/>
                        </a:rPr>
                        <a:t> </a:t>
                      </a:r>
                      <a:r>
                        <a:rPr sz="800" spc="-5" dirty="0">
                          <a:solidFill>
                            <a:srgbClr val="333333"/>
                          </a:solidFill>
                          <a:latin typeface="Verdana"/>
                          <a:cs typeface="Verdana"/>
                        </a:rPr>
                        <a:t>δεν</a:t>
                      </a:r>
                      <a:r>
                        <a:rPr sz="800" spc="10" dirty="0">
                          <a:solidFill>
                            <a:srgbClr val="333333"/>
                          </a:solidFill>
                          <a:latin typeface="Verdana"/>
                          <a:cs typeface="Verdana"/>
                        </a:rPr>
                        <a:t> </a:t>
                      </a:r>
                      <a:r>
                        <a:rPr sz="800" spc="-5" dirty="0">
                          <a:solidFill>
                            <a:srgbClr val="333333"/>
                          </a:solidFill>
                          <a:latin typeface="Verdana"/>
                          <a:cs typeface="Verdana"/>
                        </a:rPr>
                        <a:t>συνιστά</a:t>
                      </a:r>
                      <a:r>
                        <a:rPr sz="800" dirty="0">
                          <a:solidFill>
                            <a:srgbClr val="333333"/>
                          </a:solidFill>
                          <a:latin typeface="Verdana"/>
                          <a:cs typeface="Verdana"/>
                        </a:rPr>
                        <a:t> </a:t>
                      </a:r>
                      <a:r>
                        <a:rPr sz="800" spc="-5" dirty="0">
                          <a:solidFill>
                            <a:srgbClr val="333333"/>
                          </a:solidFill>
                          <a:latin typeface="Verdana"/>
                          <a:cs typeface="Verdana"/>
                        </a:rPr>
                        <a:t>αποδοχή</a:t>
                      </a:r>
                      <a:r>
                        <a:rPr sz="800" dirty="0">
                          <a:solidFill>
                            <a:srgbClr val="333333"/>
                          </a:solidFill>
                          <a:latin typeface="Verdana"/>
                          <a:cs typeface="Verdana"/>
                        </a:rPr>
                        <a:t> </a:t>
                      </a:r>
                      <a:r>
                        <a:rPr sz="800" spc="-5" dirty="0">
                          <a:solidFill>
                            <a:srgbClr val="333333"/>
                          </a:solidFill>
                          <a:latin typeface="Verdana"/>
                          <a:cs typeface="Verdana"/>
                        </a:rPr>
                        <a:t>του </a:t>
                      </a:r>
                      <a:r>
                        <a:rPr sz="800" dirty="0">
                          <a:solidFill>
                            <a:srgbClr val="333333"/>
                          </a:solidFill>
                          <a:latin typeface="Verdana"/>
                          <a:cs typeface="Verdana"/>
                        </a:rPr>
                        <a:t> </a:t>
                      </a:r>
                      <a:r>
                        <a:rPr sz="800" spc="-5" dirty="0">
                          <a:solidFill>
                            <a:srgbClr val="333333"/>
                          </a:solidFill>
                          <a:latin typeface="Verdana"/>
                          <a:cs typeface="Verdana"/>
                        </a:rPr>
                        <a:t>περιεχομένου, το</a:t>
                      </a:r>
                      <a:r>
                        <a:rPr sz="800" spc="5" dirty="0">
                          <a:solidFill>
                            <a:srgbClr val="333333"/>
                          </a:solidFill>
                          <a:latin typeface="Verdana"/>
                          <a:cs typeface="Verdana"/>
                        </a:rPr>
                        <a:t> </a:t>
                      </a:r>
                      <a:r>
                        <a:rPr sz="800" dirty="0">
                          <a:solidFill>
                            <a:srgbClr val="333333"/>
                          </a:solidFill>
                          <a:latin typeface="Verdana"/>
                          <a:cs typeface="Verdana"/>
                        </a:rPr>
                        <a:t>οποίο</a:t>
                      </a:r>
                      <a:r>
                        <a:rPr sz="800" spc="5" dirty="0">
                          <a:solidFill>
                            <a:srgbClr val="333333"/>
                          </a:solidFill>
                          <a:latin typeface="Verdana"/>
                          <a:cs typeface="Verdana"/>
                        </a:rPr>
                        <a:t> </a:t>
                      </a:r>
                      <a:r>
                        <a:rPr sz="800" spc="-5" dirty="0">
                          <a:solidFill>
                            <a:srgbClr val="333333"/>
                          </a:solidFill>
                          <a:latin typeface="Verdana"/>
                          <a:cs typeface="Verdana"/>
                        </a:rPr>
                        <a:t>αντικατοπτρίζει</a:t>
                      </a:r>
                      <a:r>
                        <a:rPr sz="800" spc="10" dirty="0">
                          <a:solidFill>
                            <a:srgbClr val="333333"/>
                          </a:solidFill>
                          <a:latin typeface="Verdana"/>
                          <a:cs typeface="Verdana"/>
                        </a:rPr>
                        <a:t> </a:t>
                      </a:r>
                      <a:r>
                        <a:rPr sz="800" spc="-5" dirty="0">
                          <a:solidFill>
                            <a:srgbClr val="333333"/>
                          </a:solidFill>
                          <a:latin typeface="Verdana"/>
                          <a:cs typeface="Verdana"/>
                        </a:rPr>
                        <a:t>αποκλειστικά</a:t>
                      </a:r>
                      <a:r>
                        <a:rPr sz="800" dirty="0">
                          <a:solidFill>
                            <a:srgbClr val="333333"/>
                          </a:solidFill>
                          <a:latin typeface="Verdana"/>
                          <a:cs typeface="Verdana"/>
                        </a:rPr>
                        <a:t> </a:t>
                      </a:r>
                      <a:r>
                        <a:rPr sz="800" spc="-5" dirty="0">
                          <a:solidFill>
                            <a:srgbClr val="333333"/>
                          </a:solidFill>
                          <a:latin typeface="Verdana"/>
                          <a:cs typeface="Verdana"/>
                        </a:rPr>
                        <a:t>τις</a:t>
                      </a:r>
                      <a:r>
                        <a:rPr sz="800" dirty="0">
                          <a:solidFill>
                            <a:srgbClr val="333333"/>
                          </a:solidFill>
                          <a:latin typeface="Verdana"/>
                          <a:cs typeface="Verdana"/>
                        </a:rPr>
                        <a:t> </a:t>
                      </a:r>
                      <a:r>
                        <a:rPr sz="800" spc="-5" dirty="0">
                          <a:solidFill>
                            <a:srgbClr val="333333"/>
                          </a:solidFill>
                          <a:latin typeface="Verdana"/>
                          <a:cs typeface="Verdana"/>
                        </a:rPr>
                        <a:t>απόψεις</a:t>
                      </a:r>
                      <a:r>
                        <a:rPr sz="800" dirty="0">
                          <a:solidFill>
                            <a:srgbClr val="333333"/>
                          </a:solidFill>
                          <a:latin typeface="Verdana"/>
                          <a:cs typeface="Verdana"/>
                        </a:rPr>
                        <a:t> </a:t>
                      </a:r>
                      <a:r>
                        <a:rPr sz="800" spc="-5" dirty="0">
                          <a:solidFill>
                            <a:srgbClr val="333333"/>
                          </a:solidFill>
                          <a:latin typeface="Verdana"/>
                          <a:cs typeface="Verdana"/>
                        </a:rPr>
                        <a:t>των</a:t>
                      </a:r>
                      <a:r>
                        <a:rPr sz="800" spc="-10" dirty="0">
                          <a:solidFill>
                            <a:srgbClr val="333333"/>
                          </a:solidFill>
                          <a:latin typeface="Verdana"/>
                          <a:cs typeface="Verdana"/>
                        </a:rPr>
                        <a:t> </a:t>
                      </a:r>
                      <a:r>
                        <a:rPr sz="800" spc="-5" dirty="0">
                          <a:solidFill>
                            <a:srgbClr val="333333"/>
                          </a:solidFill>
                          <a:latin typeface="Verdana"/>
                          <a:cs typeface="Verdana"/>
                        </a:rPr>
                        <a:t>συντακτών,</a:t>
                      </a:r>
                      <a:r>
                        <a:rPr sz="800" dirty="0">
                          <a:solidFill>
                            <a:srgbClr val="333333"/>
                          </a:solidFill>
                          <a:latin typeface="Verdana"/>
                          <a:cs typeface="Verdana"/>
                        </a:rPr>
                        <a:t> </a:t>
                      </a:r>
                      <a:r>
                        <a:rPr sz="800" spc="-5" dirty="0">
                          <a:solidFill>
                            <a:srgbClr val="333333"/>
                          </a:solidFill>
                          <a:latin typeface="Verdana"/>
                          <a:cs typeface="Verdana"/>
                        </a:rPr>
                        <a:t>και</a:t>
                      </a:r>
                      <a:r>
                        <a:rPr sz="800" spc="15" dirty="0">
                          <a:solidFill>
                            <a:srgbClr val="333333"/>
                          </a:solidFill>
                          <a:latin typeface="Verdana"/>
                          <a:cs typeface="Verdana"/>
                        </a:rPr>
                        <a:t> </a:t>
                      </a:r>
                      <a:r>
                        <a:rPr sz="800" dirty="0">
                          <a:solidFill>
                            <a:srgbClr val="333333"/>
                          </a:solidFill>
                          <a:latin typeface="Verdana"/>
                          <a:cs typeface="Verdana"/>
                        </a:rPr>
                        <a:t>η </a:t>
                      </a:r>
                      <a:r>
                        <a:rPr sz="800" spc="-5" dirty="0">
                          <a:solidFill>
                            <a:srgbClr val="333333"/>
                          </a:solidFill>
                          <a:latin typeface="Verdana"/>
                          <a:cs typeface="Verdana"/>
                        </a:rPr>
                        <a:t>Επιτροπή δεν</a:t>
                      </a:r>
                      <a:r>
                        <a:rPr sz="800" spc="10" dirty="0">
                          <a:solidFill>
                            <a:srgbClr val="333333"/>
                          </a:solidFill>
                          <a:latin typeface="Verdana"/>
                          <a:cs typeface="Verdana"/>
                        </a:rPr>
                        <a:t> </a:t>
                      </a:r>
                      <a:r>
                        <a:rPr sz="800" spc="-5" dirty="0">
                          <a:solidFill>
                            <a:srgbClr val="333333"/>
                          </a:solidFill>
                          <a:latin typeface="Verdana"/>
                          <a:cs typeface="Verdana"/>
                        </a:rPr>
                        <a:t>μπορεί </a:t>
                      </a:r>
                      <a:r>
                        <a:rPr sz="800" spc="-300" dirty="0">
                          <a:solidFill>
                            <a:srgbClr val="333333"/>
                          </a:solidFill>
                          <a:latin typeface="Verdana"/>
                          <a:cs typeface="Verdana"/>
                        </a:rPr>
                        <a:t> </a:t>
                      </a:r>
                      <a:r>
                        <a:rPr sz="800" spc="-5" dirty="0">
                          <a:solidFill>
                            <a:srgbClr val="333333"/>
                          </a:solidFill>
                          <a:latin typeface="Verdana"/>
                          <a:cs typeface="Verdana"/>
                        </a:rPr>
                        <a:t>να αναλάβει</a:t>
                      </a:r>
                      <a:r>
                        <a:rPr sz="800" dirty="0">
                          <a:solidFill>
                            <a:srgbClr val="333333"/>
                          </a:solidFill>
                          <a:latin typeface="Verdana"/>
                          <a:cs typeface="Verdana"/>
                        </a:rPr>
                        <a:t> </a:t>
                      </a:r>
                      <a:r>
                        <a:rPr sz="800" spc="-5" dirty="0">
                          <a:solidFill>
                            <a:srgbClr val="333333"/>
                          </a:solidFill>
                          <a:latin typeface="Verdana"/>
                          <a:cs typeface="Verdana"/>
                        </a:rPr>
                        <a:t>την</a:t>
                      </a:r>
                      <a:r>
                        <a:rPr sz="800" dirty="0">
                          <a:solidFill>
                            <a:srgbClr val="333333"/>
                          </a:solidFill>
                          <a:latin typeface="Verdana"/>
                          <a:cs typeface="Verdana"/>
                        </a:rPr>
                        <a:t> ευθύνη</a:t>
                      </a:r>
                      <a:r>
                        <a:rPr sz="800" spc="-10" dirty="0">
                          <a:solidFill>
                            <a:srgbClr val="333333"/>
                          </a:solidFill>
                          <a:latin typeface="Verdana"/>
                          <a:cs typeface="Verdana"/>
                        </a:rPr>
                        <a:t> </a:t>
                      </a:r>
                      <a:r>
                        <a:rPr sz="800" dirty="0">
                          <a:solidFill>
                            <a:srgbClr val="333333"/>
                          </a:solidFill>
                          <a:latin typeface="Verdana"/>
                          <a:cs typeface="Verdana"/>
                        </a:rPr>
                        <a:t>για </a:t>
                      </a:r>
                      <a:r>
                        <a:rPr sz="800" spc="-5" dirty="0">
                          <a:solidFill>
                            <a:srgbClr val="333333"/>
                          </a:solidFill>
                          <a:latin typeface="Verdana"/>
                          <a:cs typeface="Verdana"/>
                        </a:rPr>
                        <a:t>οποιαδήποτε</a:t>
                      </a:r>
                      <a:r>
                        <a:rPr sz="800" spc="-15" dirty="0">
                          <a:solidFill>
                            <a:srgbClr val="333333"/>
                          </a:solidFill>
                          <a:latin typeface="Verdana"/>
                          <a:cs typeface="Verdana"/>
                        </a:rPr>
                        <a:t> </a:t>
                      </a:r>
                      <a:r>
                        <a:rPr sz="800" spc="-5" dirty="0">
                          <a:solidFill>
                            <a:srgbClr val="333333"/>
                          </a:solidFill>
                          <a:latin typeface="Verdana"/>
                          <a:cs typeface="Verdana"/>
                        </a:rPr>
                        <a:t>χρήση</a:t>
                      </a:r>
                      <a:r>
                        <a:rPr sz="800" dirty="0">
                          <a:solidFill>
                            <a:srgbClr val="333333"/>
                          </a:solidFill>
                          <a:latin typeface="Verdana"/>
                          <a:cs typeface="Verdana"/>
                        </a:rPr>
                        <a:t> </a:t>
                      </a:r>
                      <a:r>
                        <a:rPr sz="800" spc="-5" dirty="0">
                          <a:solidFill>
                            <a:srgbClr val="333333"/>
                          </a:solidFill>
                          <a:latin typeface="Verdana"/>
                          <a:cs typeface="Verdana"/>
                        </a:rPr>
                        <a:t>των </a:t>
                      </a:r>
                      <a:r>
                        <a:rPr sz="800" dirty="0">
                          <a:solidFill>
                            <a:srgbClr val="333333"/>
                          </a:solidFill>
                          <a:latin typeface="Verdana"/>
                          <a:cs typeface="Verdana"/>
                        </a:rPr>
                        <a:t>πληροφοριών</a:t>
                      </a:r>
                      <a:r>
                        <a:rPr sz="800" spc="-10" dirty="0">
                          <a:solidFill>
                            <a:srgbClr val="333333"/>
                          </a:solidFill>
                          <a:latin typeface="Verdana"/>
                          <a:cs typeface="Verdana"/>
                        </a:rPr>
                        <a:t> </a:t>
                      </a:r>
                      <a:r>
                        <a:rPr sz="800" dirty="0">
                          <a:solidFill>
                            <a:srgbClr val="333333"/>
                          </a:solidFill>
                          <a:latin typeface="Verdana"/>
                          <a:cs typeface="Verdana"/>
                        </a:rPr>
                        <a:t>που</a:t>
                      </a:r>
                      <a:r>
                        <a:rPr sz="800" spc="-5" dirty="0">
                          <a:solidFill>
                            <a:srgbClr val="333333"/>
                          </a:solidFill>
                          <a:latin typeface="Verdana"/>
                          <a:cs typeface="Verdana"/>
                        </a:rPr>
                        <a:t> περιέχονται</a:t>
                      </a:r>
                      <a:r>
                        <a:rPr sz="800" dirty="0">
                          <a:solidFill>
                            <a:srgbClr val="333333"/>
                          </a:solidFill>
                          <a:latin typeface="Verdana"/>
                          <a:cs typeface="Verdana"/>
                        </a:rPr>
                        <a:t> </a:t>
                      </a:r>
                      <a:r>
                        <a:rPr sz="800" spc="-5" dirty="0">
                          <a:solidFill>
                            <a:srgbClr val="333333"/>
                          </a:solidFill>
                          <a:latin typeface="Verdana"/>
                          <a:cs typeface="Verdana"/>
                        </a:rPr>
                        <a:t>σε</a:t>
                      </a:r>
                      <a:r>
                        <a:rPr sz="800" spc="-10" dirty="0">
                          <a:solidFill>
                            <a:srgbClr val="333333"/>
                          </a:solidFill>
                          <a:latin typeface="Verdana"/>
                          <a:cs typeface="Verdana"/>
                        </a:rPr>
                        <a:t> </a:t>
                      </a:r>
                      <a:r>
                        <a:rPr sz="800" spc="-5" dirty="0">
                          <a:solidFill>
                            <a:srgbClr val="333333"/>
                          </a:solidFill>
                          <a:latin typeface="Verdana"/>
                          <a:cs typeface="Verdana"/>
                        </a:rPr>
                        <a:t>αυτήν.</a:t>
                      </a:r>
                      <a:endParaRPr sz="800" dirty="0">
                        <a:latin typeface="Verdana"/>
                        <a:cs typeface="Verdana"/>
                      </a:endParaRPr>
                    </a:p>
                  </a:txBody>
                  <a:tcPr marL="0" marR="0" marT="2851"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0004"/>
                  </a:ext>
                </a:extLst>
              </a:tr>
              <a:tr h="484410">
                <a:tc>
                  <a:txBody>
                    <a:bodyPr/>
                    <a:lstStyle/>
                    <a:p>
                      <a:pPr>
                        <a:lnSpc>
                          <a:spcPct val="100000"/>
                        </a:lnSpc>
                        <a:spcBef>
                          <a:spcPts val="10"/>
                        </a:spcBef>
                      </a:pPr>
                      <a:endParaRPr sz="800">
                        <a:latin typeface="Times New Roman"/>
                        <a:cs typeface="Times New Roman"/>
                      </a:endParaRPr>
                    </a:p>
                    <a:p>
                      <a:pPr marL="76200">
                        <a:lnSpc>
                          <a:spcPct val="100000"/>
                        </a:lnSpc>
                      </a:pPr>
                      <a:r>
                        <a:rPr sz="800" b="1" dirty="0">
                          <a:latin typeface="Verdana"/>
                          <a:cs typeface="Verdana"/>
                        </a:rPr>
                        <a:t>EN</a:t>
                      </a:r>
                      <a:endParaRPr sz="800">
                        <a:latin typeface="Verdana"/>
                        <a:cs typeface="Verdana"/>
                      </a:endParaRPr>
                    </a:p>
                  </a:txBody>
                  <a:tcPr marL="0" marR="0" marT="814"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spcBef>
                          <a:spcPts val="20"/>
                        </a:spcBef>
                      </a:pPr>
                      <a:endParaRPr sz="800" dirty="0">
                        <a:latin typeface="Times New Roman"/>
                        <a:cs typeface="Times New Roman"/>
                      </a:endParaRPr>
                    </a:p>
                    <a:p>
                      <a:pPr marL="68580" marR="327025">
                        <a:lnSpc>
                          <a:spcPct val="101099"/>
                        </a:lnSpc>
                      </a:pPr>
                      <a:r>
                        <a:rPr sz="800" spc="-5" dirty="0">
                          <a:latin typeface="Verdana"/>
                          <a:cs typeface="Verdana"/>
                        </a:rPr>
                        <a:t>The</a:t>
                      </a:r>
                      <a:r>
                        <a:rPr sz="800" dirty="0">
                          <a:latin typeface="Verdana"/>
                          <a:cs typeface="Verdana"/>
                        </a:rPr>
                        <a:t> </a:t>
                      </a:r>
                      <a:r>
                        <a:rPr sz="800" spc="-5" dirty="0">
                          <a:latin typeface="Verdana"/>
                          <a:cs typeface="Verdana"/>
                        </a:rPr>
                        <a:t>European Commission</a:t>
                      </a:r>
                      <a:r>
                        <a:rPr sz="800" spc="-5" dirty="0">
                          <a:solidFill>
                            <a:srgbClr val="333333"/>
                          </a:solidFill>
                          <a:latin typeface="Verdana"/>
                          <a:cs typeface="Verdana"/>
                        </a:rPr>
                        <a:t>'</a:t>
                      </a:r>
                      <a:r>
                        <a:rPr sz="800" spc="-5" dirty="0">
                          <a:latin typeface="Verdana"/>
                          <a:cs typeface="Verdana"/>
                        </a:rPr>
                        <a:t>s</a:t>
                      </a:r>
                      <a:r>
                        <a:rPr sz="800" dirty="0">
                          <a:latin typeface="Verdana"/>
                          <a:cs typeface="Verdana"/>
                        </a:rPr>
                        <a:t> </a:t>
                      </a:r>
                      <a:r>
                        <a:rPr sz="800" spc="-5" dirty="0">
                          <a:latin typeface="Verdana"/>
                          <a:cs typeface="Verdana"/>
                        </a:rPr>
                        <a:t>support</a:t>
                      </a:r>
                      <a:r>
                        <a:rPr sz="800" spc="5" dirty="0">
                          <a:latin typeface="Verdana"/>
                          <a:cs typeface="Verdana"/>
                        </a:rPr>
                        <a:t> </a:t>
                      </a:r>
                      <a:r>
                        <a:rPr sz="800" spc="-5" dirty="0">
                          <a:latin typeface="Verdana"/>
                          <a:cs typeface="Verdana"/>
                        </a:rPr>
                        <a:t>for</a:t>
                      </a:r>
                      <a:r>
                        <a:rPr sz="800" dirty="0">
                          <a:latin typeface="Verdana"/>
                          <a:cs typeface="Verdana"/>
                        </a:rPr>
                        <a:t> </a:t>
                      </a:r>
                      <a:r>
                        <a:rPr sz="800" spc="-5" dirty="0">
                          <a:latin typeface="Verdana"/>
                          <a:cs typeface="Verdana"/>
                        </a:rPr>
                        <a:t>the</a:t>
                      </a:r>
                      <a:r>
                        <a:rPr sz="800" dirty="0">
                          <a:latin typeface="Verdana"/>
                          <a:cs typeface="Verdana"/>
                        </a:rPr>
                        <a:t> </a:t>
                      </a:r>
                      <a:r>
                        <a:rPr sz="800" spc="-5" dirty="0">
                          <a:latin typeface="Verdana"/>
                          <a:cs typeface="Verdana"/>
                        </a:rPr>
                        <a:t>production </a:t>
                      </a:r>
                      <a:r>
                        <a:rPr sz="800" dirty="0">
                          <a:latin typeface="Verdana"/>
                          <a:cs typeface="Verdana"/>
                        </a:rPr>
                        <a:t>of</a:t>
                      </a:r>
                      <a:r>
                        <a:rPr sz="800" spc="-5" dirty="0">
                          <a:latin typeface="Verdana"/>
                          <a:cs typeface="Verdana"/>
                        </a:rPr>
                        <a:t> this</a:t>
                      </a:r>
                      <a:r>
                        <a:rPr sz="800" dirty="0">
                          <a:latin typeface="Verdana"/>
                          <a:cs typeface="Verdana"/>
                        </a:rPr>
                        <a:t> </a:t>
                      </a:r>
                      <a:r>
                        <a:rPr sz="800" spc="-5" dirty="0">
                          <a:latin typeface="Verdana"/>
                          <a:cs typeface="Verdana"/>
                        </a:rPr>
                        <a:t>publication</a:t>
                      </a:r>
                      <a:r>
                        <a:rPr sz="800" dirty="0">
                          <a:latin typeface="Verdana"/>
                          <a:cs typeface="Verdana"/>
                        </a:rPr>
                        <a:t> </a:t>
                      </a:r>
                      <a:r>
                        <a:rPr sz="800" spc="-5" dirty="0">
                          <a:latin typeface="Verdana"/>
                          <a:cs typeface="Verdana"/>
                        </a:rPr>
                        <a:t>does</a:t>
                      </a:r>
                      <a:r>
                        <a:rPr sz="800" dirty="0">
                          <a:latin typeface="Verdana"/>
                          <a:cs typeface="Verdana"/>
                        </a:rPr>
                        <a:t> </a:t>
                      </a:r>
                      <a:r>
                        <a:rPr sz="800" spc="-5" dirty="0">
                          <a:latin typeface="Verdana"/>
                          <a:cs typeface="Verdana"/>
                        </a:rPr>
                        <a:t>not</a:t>
                      </a:r>
                      <a:r>
                        <a:rPr sz="800" spc="5" dirty="0">
                          <a:latin typeface="Verdana"/>
                          <a:cs typeface="Verdana"/>
                        </a:rPr>
                        <a:t> </a:t>
                      </a:r>
                      <a:r>
                        <a:rPr sz="800" spc="-5" dirty="0">
                          <a:latin typeface="Verdana"/>
                          <a:cs typeface="Verdana"/>
                        </a:rPr>
                        <a:t>constitute</a:t>
                      </a:r>
                      <a:r>
                        <a:rPr sz="800" dirty="0">
                          <a:latin typeface="Verdana"/>
                          <a:cs typeface="Verdana"/>
                        </a:rPr>
                        <a:t> an </a:t>
                      </a:r>
                      <a:r>
                        <a:rPr sz="800" spc="5" dirty="0">
                          <a:latin typeface="Verdana"/>
                          <a:cs typeface="Verdana"/>
                        </a:rPr>
                        <a:t> </a:t>
                      </a:r>
                      <a:r>
                        <a:rPr sz="800" spc="-5" dirty="0">
                          <a:latin typeface="Verdana"/>
                          <a:cs typeface="Verdana"/>
                        </a:rPr>
                        <a:t>endorsement</a:t>
                      </a:r>
                      <a:r>
                        <a:rPr sz="800" dirty="0">
                          <a:latin typeface="Verdana"/>
                          <a:cs typeface="Verdana"/>
                        </a:rPr>
                        <a:t> of</a:t>
                      </a:r>
                      <a:r>
                        <a:rPr sz="800" spc="-5" dirty="0">
                          <a:latin typeface="Verdana"/>
                          <a:cs typeface="Verdana"/>
                        </a:rPr>
                        <a:t> the</a:t>
                      </a:r>
                      <a:r>
                        <a:rPr sz="800" dirty="0">
                          <a:latin typeface="Verdana"/>
                          <a:cs typeface="Verdana"/>
                        </a:rPr>
                        <a:t> </a:t>
                      </a:r>
                      <a:r>
                        <a:rPr sz="800" spc="-5" dirty="0">
                          <a:latin typeface="Verdana"/>
                          <a:cs typeface="Verdana"/>
                        </a:rPr>
                        <a:t>contents, which</a:t>
                      </a:r>
                      <a:r>
                        <a:rPr sz="800" spc="5" dirty="0">
                          <a:latin typeface="Verdana"/>
                          <a:cs typeface="Verdana"/>
                        </a:rPr>
                        <a:t> </a:t>
                      </a:r>
                      <a:r>
                        <a:rPr sz="800" spc="-5" dirty="0">
                          <a:latin typeface="Verdana"/>
                          <a:cs typeface="Verdana"/>
                        </a:rPr>
                        <a:t>reflect</a:t>
                      </a:r>
                      <a:r>
                        <a:rPr sz="800" dirty="0">
                          <a:latin typeface="Verdana"/>
                          <a:cs typeface="Verdana"/>
                        </a:rPr>
                        <a:t> </a:t>
                      </a:r>
                      <a:r>
                        <a:rPr sz="800" spc="-5" dirty="0">
                          <a:latin typeface="Verdana"/>
                          <a:cs typeface="Verdana"/>
                        </a:rPr>
                        <a:t>the views</a:t>
                      </a:r>
                      <a:r>
                        <a:rPr sz="800" spc="10" dirty="0">
                          <a:latin typeface="Verdana"/>
                          <a:cs typeface="Verdana"/>
                        </a:rPr>
                        <a:t> </a:t>
                      </a:r>
                      <a:r>
                        <a:rPr sz="800" spc="-5" dirty="0">
                          <a:latin typeface="Verdana"/>
                          <a:cs typeface="Verdana"/>
                        </a:rPr>
                        <a:t>only </a:t>
                      </a:r>
                      <a:r>
                        <a:rPr sz="800" dirty="0">
                          <a:latin typeface="Verdana"/>
                          <a:cs typeface="Verdana"/>
                        </a:rPr>
                        <a:t>of</a:t>
                      </a:r>
                      <a:r>
                        <a:rPr sz="800" spc="-5" dirty="0">
                          <a:latin typeface="Verdana"/>
                          <a:cs typeface="Verdana"/>
                        </a:rPr>
                        <a:t> the</a:t>
                      </a:r>
                      <a:r>
                        <a:rPr sz="800" dirty="0">
                          <a:latin typeface="Verdana"/>
                          <a:cs typeface="Verdana"/>
                        </a:rPr>
                        <a:t> </a:t>
                      </a:r>
                      <a:r>
                        <a:rPr sz="800" spc="-5" dirty="0">
                          <a:latin typeface="Verdana"/>
                          <a:cs typeface="Verdana"/>
                        </a:rPr>
                        <a:t>authors,</a:t>
                      </a:r>
                      <a:r>
                        <a:rPr sz="800" spc="5" dirty="0">
                          <a:latin typeface="Verdana"/>
                          <a:cs typeface="Verdana"/>
                        </a:rPr>
                        <a:t> </a:t>
                      </a:r>
                      <a:r>
                        <a:rPr sz="800" spc="-5" dirty="0">
                          <a:latin typeface="Verdana"/>
                          <a:cs typeface="Verdana"/>
                        </a:rPr>
                        <a:t>and </a:t>
                      </a:r>
                      <a:r>
                        <a:rPr sz="800" dirty="0">
                          <a:latin typeface="Verdana"/>
                          <a:cs typeface="Verdana"/>
                        </a:rPr>
                        <a:t>the Commission</a:t>
                      </a:r>
                      <a:r>
                        <a:rPr sz="800" spc="-5" dirty="0">
                          <a:latin typeface="Verdana"/>
                          <a:cs typeface="Verdana"/>
                        </a:rPr>
                        <a:t> cannot</a:t>
                      </a:r>
                      <a:r>
                        <a:rPr sz="800" spc="5" dirty="0">
                          <a:latin typeface="Verdana"/>
                          <a:cs typeface="Verdana"/>
                        </a:rPr>
                        <a:t> </a:t>
                      </a:r>
                      <a:r>
                        <a:rPr sz="800" dirty="0">
                          <a:latin typeface="Verdana"/>
                          <a:cs typeface="Verdana"/>
                        </a:rPr>
                        <a:t>be </a:t>
                      </a:r>
                      <a:r>
                        <a:rPr sz="800" spc="-300" dirty="0">
                          <a:latin typeface="Verdana"/>
                          <a:cs typeface="Verdana"/>
                        </a:rPr>
                        <a:t> </a:t>
                      </a:r>
                      <a:r>
                        <a:rPr sz="800" spc="-5" dirty="0">
                          <a:latin typeface="Verdana"/>
                          <a:cs typeface="Verdana"/>
                        </a:rPr>
                        <a:t>held responsible for</a:t>
                      </a:r>
                      <a:r>
                        <a:rPr sz="800" dirty="0">
                          <a:latin typeface="Verdana"/>
                          <a:cs typeface="Verdana"/>
                        </a:rPr>
                        <a:t> </a:t>
                      </a:r>
                      <a:r>
                        <a:rPr sz="800" spc="-5" dirty="0">
                          <a:latin typeface="Verdana"/>
                          <a:cs typeface="Verdana"/>
                        </a:rPr>
                        <a:t>any</a:t>
                      </a:r>
                      <a:r>
                        <a:rPr sz="800" spc="-10" dirty="0">
                          <a:latin typeface="Verdana"/>
                          <a:cs typeface="Verdana"/>
                        </a:rPr>
                        <a:t> </a:t>
                      </a:r>
                      <a:r>
                        <a:rPr sz="800" spc="-5" dirty="0">
                          <a:latin typeface="Verdana"/>
                          <a:cs typeface="Verdana"/>
                        </a:rPr>
                        <a:t>use</a:t>
                      </a:r>
                      <a:r>
                        <a:rPr sz="800" dirty="0">
                          <a:latin typeface="Verdana"/>
                          <a:cs typeface="Verdana"/>
                        </a:rPr>
                        <a:t> </a:t>
                      </a:r>
                      <a:r>
                        <a:rPr sz="800" spc="-5" dirty="0">
                          <a:latin typeface="Verdana"/>
                          <a:cs typeface="Verdana"/>
                        </a:rPr>
                        <a:t>which</a:t>
                      </a:r>
                      <a:r>
                        <a:rPr sz="800" spc="-15" dirty="0">
                          <a:latin typeface="Verdana"/>
                          <a:cs typeface="Verdana"/>
                        </a:rPr>
                        <a:t> </a:t>
                      </a:r>
                      <a:r>
                        <a:rPr sz="800" dirty="0">
                          <a:latin typeface="Verdana"/>
                          <a:cs typeface="Verdana"/>
                        </a:rPr>
                        <a:t>may</a:t>
                      </a:r>
                      <a:r>
                        <a:rPr sz="800" spc="-5" dirty="0">
                          <a:latin typeface="Verdana"/>
                          <a:cs typeface="Verdana"/>
                        </a:rPr>
                        <a:t> </a:t>
                      </a:r>
                      <a:r>
                        <a:rPr sz="800" dirty="0">
                          <a:latin typeface="Verdana"/>
                          <a:cs typeface="Verdana"/>
                        </a:rPr>
                        <a:t>be</a:t>
                      </a:r>
                      <a:r>
                        <a:rPr sz="800" spc="-5" dirty="0">
                          <a:latin typeface="Verdana"/>
                          <a:cs typeface="Verdana"/>
                        </a:rPr>
                        <a:t> </a:t>
                      </a:r>
                      <a:r>
                        <a:rPr sz="800" dirty="0">
                          <a:latin typeface="Verdana"/>
                          <a:cs typeface="Verdana"/>
                        </a:rPr>
                        <a:t>made of</a:t>
                      </a:r>
                      <a:r>
                        <a:rPr sz="800" spc="-10" dirty="0">
                          <a:latin typeface="Verdana"/>
                          <a:cs typeface="Verdana"/>
                        </a:rPr>
                        <a:t> </a:t>
                      </a:r>
                      <a:r>
                        <a:rPr sz="800" dirty="0">
                          <a:latin typeface="Verdana"/>
                          <a:cs typeface="Verdana"/>
                        </a:rPr>
                        <a:t>the </a:t>
                      </a:r>
                      <a:r>
                        <a:rPr sz="800" spc="-5" dirty="0">
                          <a:latin typeface="Verdana"/>
                          <a:cs typeface="Verdana"/>
                        </a:rPr>
                        <a:t>information</a:t>
                      </a:r>
                      <a:r>
                        <a:rPr sz="800" spc="-10" dirty="0">
                          <a:latin typeface="Verdana"/>
                          <a:cs typeface="Verdana"/>
                        </a:rPr>
                        <a:t> </a:t>
                      </a:r>
                      <a:r>
                        <a:rPr sz="800" spc="-5" dirty="0">
                          <a:latin typeface="Verdana"/>
                          <a:cs typeface="Verdana"/>
                        </a:rPr>
                        <a:t>contained</a:t>
                      </a:r>
                      <a:r>
                        <a:rPr sz="800" dirty="0">
                          <a:latin typeface="Verdana"/>
                          <a:cs typeface="Verdana"/>
                        </a:rPr>
                        <a:t> </a:t>
                      </a:r>
                      <a:r>
                        <a:rPr sz="800" spc="-5" dirty="0">
                          <a:latin typeface="Verdana"/>
                          <a:cs typeface="Verdana"/>
                        </a:rPr>
                        <a:t>therein.</a:t>
                      </a:r>
                      <a:endParaRPr sz="800" dirty="0">
                        <a:latin typeface="Verdana"/>
                        <a:cs typeface="Verdana"/>
                      </a:endParaRPr>
                    </a:p>
                  </a:txBody>
                  <a:tcPr marL="0" marR="0" marT="1629"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0005"/>
                  </a:ext>
                </a:extLst>
              </a:tr>
              <a:tr h="485499">
                <a:tc>
                  <a:txBody>
                    <a:bodyPr/>
                    <a:lstStyle/>
                    <a:p>
                      <a:pPr>
                        <a:lnSpc>
                          <a:spcPct val="100000"/>
                        </a:lnSpc>
                        <a:spcBef>
                          <a:spcPts val="20"/>
                        </a:spcBef>
                      </a:pPr>
                      <a:endParaRPr sz="800">
                        <a:latin typeface="Times New Roman"/>
                        <a:cs typeface="Times New Roman"/>
                      </a:endParaRPr>
                    </a:p>
                    <a:p>
                      <a:pPr marL="85090">
                        <a:lnSpc>
                          <a:spcPct val="100000"/>
                        </a:lnSpc>
                      </a:pPr>
                      <a:r>
                        <a:rPr sz="800" b="1" dirty="0">
                          <a:latin typeface="Verdana"/>
                          <a:cs typeface="Verdana"/>
                        </a:rPr>
                        <a:t>ES</a:t>
                      </a:r>
                      <a:endParaRPr sz="800">
                        <a:latin typeface="Verdana"/>
                        <a:cs typeface="Verdana"/>
                      </a:endParaRPr>
                    </a:p>
                  </a:txBody>
                  <a:tcPr marL="0" marR="0" marT="1629"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spcBef>
                          <a:spcPts val="35"/>
                        </a:spcBef>
                      </a:pPr>
                      <a:endParaRPr sz="800" dirty="0">
                        <a:latin typeface="Times New Roman"/>
                        <a:cs typeface="Times New Roman"/>
                      </a:endParaRPr>
                    </a:p>
                    <a:p>
                      <a:pPr marL="68580" marR="163830">
                        <a:lnSpc>
                          <a:spcPct val="101099"/>
                        </a:lnSpc>
                      </a:pPr>
                      <a:r>
                        <a:rPr sz="800" spc="-5" dirty="0">
                          <a:solidFill>
                            <a:srgbClr val="333333"/>
                          </a:solidFill>
                          <a:latin typeface="Verdana"/>
                          <a:cs typeface="Verdana"/>
                        </a:rPr>
                        <a:t>El </a:t>
                      </a:r>
                      <a:r>
                        <a:rPr sz="800" dirty="0">
                          <a:solidFill>
                            <a:srgbClr val="333333"/>
                          </a:solidFill>
                          <a:latin typeface="Verdana"/>
                          <a:cs typeface="Verdana"/>
                        </a:rPr>
                        <a:t>apoyo de la </a:t>
                      </a:r>
                      <a:r>
                        <a:rPr sz="800" spc="-5" dirty="0">
                          <a:solidFill>
                            <a:srgbClr val="333333"/>
                          </a:solidFill>
                          <a:latin typeface="Verdana"/>
                          <a:cs typeface="Verdana"/>
                        </a:rPr>
                        <a:t>Comisión </a:t>
                      </a:r>
                      <a:r>
                        <a:rPr sz="800" dirty="0">
                          <a:solidFill>
                            <a:srgbClr val="333333"/>
                          </a:solidFill>
                          <a:latin typeface="Verdana"/>
                          <a:cs typeface="Verdana"/>
                        </a:rPr>
                        <a:t>Europea para la </a:t>
                      </a:r>
                      <a:r>
                        <a:rPr sz="800" spc="-5" dirty="0">
                          <a:solidFill>
                            <a:srgbClr val="333333"/>
                          </a:solidFill>
                          <a:latin typeface="Verdana"/>
                          <a:cs typeface="Verdana"/>
                        </a:rPr>
                        <a:t>producción </a:t>
                      </a:r>
                      <a:r>
                        <a:rPr sz="800" dirty="0">
                          <a:solidFill>
                            <a:srgbClr val="333333"/>
                          </a:solidFill>
                          <a:latin typeface="Verdana"/>
                          <a:cs typeface="Verdana"/>
                        </a:rPr>
                        <a:t>de esta </a:t>
                      </a:r>
                      <a:r>
                        <a:rPr sz="800" spc="-5" dirty="0">
                          <a:solidFill>
                            <a:srgbClr val="333333"/>
                          </a:solidFill>
                          <a:latin typeface="Verdana"/>
                          <a:cs typeface="Verdana"/>
                        </a:rPr>
                        <a:t>publicación no constituye </a:t>
                      </a:r>
                      <a:r>
                        <a:rPr sz="800" spc="-10" dirty="0">
                          <a:solidFill>
                            <a:srgbClr val="333333"/>
                          </a:solidFill>
                          <a:latin typeface="Verdana"/>
                          <a:cs typeface="Verdana"/>
                        </a:rPr>
                        <a:t>una </a:t>
                      </a:r>
                      <a:r>
                        <a:rPr sz="800" dirty="0">
                          <a:solidFill>
                            <a:srgbClr val="333333"/>
                          </a:solidFill>
                          <a:latin typeface="Verdana"/>
                          <a:cs typeface="Verdana"/>
                        </a:rPr>
                        <a:t>aprobación del </a:t>
                      </a:r>
                      <a:r>
                        <a:rPr sz="800" spc="5" dirty="0">
                          <a:solidFill>
                            <a:srgbClr val="333333"/>
                          </a:solidFill>
                          <a:latin typeface="Verdana"/>
                          <a:cs typeface="Verdana"/>
                        </a:rPr>
                        <a:t> </a:t>
                      </a:r>
                      <a:r>
                        <a:rPr sz="800" spc="-5" dirty="0">
                          <a:solidFill>
                            <a:srgbClr val="333333"/>
                          </a:solidFill>
                          <a:latin typeface="Verdana"/>
                          <a:cs typeface="Verdana"/>
                        </a:rPr>
                        <a:t>contenido,</a:t>
                      </a:r>
                      <a:r>
                        <a:rPr sz="800" spc="-10" dirty="0">
                          <a:solidFill>
                            <a:srgbClr val="333333"/>
                          </a:solidFill>
                          <a:latin typeface="Verdana"/>
                          <a:cs typeface="Verdana"/>
                        </a:rPr>
                        <a:t> </a:t>
                      </a:r>
                      <a:r>
                        <a:rPr sz="800" dirty="0">
                          <a:solidFill>
                            <a:srgbClr val="333333"/>
                          </a:solidFill>
                          <a:latin typeface="Verdana"/>
                          <a:cs typeface="Verdana"/>
                        </a:rPr>
                        <a:t>el</a:t>
                      </a:r>
                      <a:r>
                        <a:rPr sz="800" spc="5" dirty="0">
                          <a:solidFill>
                            <a:srgbClr val="333333"/>
                          </a:solidFill>
                          <a:latin typeface="Verdana"/>
                          <a:cs typeface="Verdana"/>
                        </a:rPr>
                        <a:t> </a:t>
                      </a:r>
                      <a:r>
                        <a:rPr sz="800" spc="-5" dirty="0">
                          <a:solidFill>
                            <a:srgbClr val="333333"/>
                          </a:solidFill>
                          <a:latin typeface="Verdana"/>
                          <a:cs typeface="Verdana"/>
                        </a:rPr>
                        <a:t>cual</a:t>
                      </a:r>
                      <a:r>
                        <a:rPr sz="800" spc="5" dirty="0">
                          <a:solidFill>
                            <a:srgbClr val="333333"/>
                          </a:solidFill>
                          <a:latin typeface="Verdana"/>
                          <a:cs typeface="Verdana"/>
                        </a:rPr>
                        <a:t> </a:t>
                      </a:r>
                      <a:r>
                        <a:rPr sz="800" spc="-5" dirty="0">
                          <a:solidFill>
                            <a:srgbClr val="333333"/>
                          </a:solidFill>
                          <a:latin typeface="Verdana"/>
                          <a:cs typeface="Verdana"/>
                        </a:rPr>
                        <a:t>refleja</a:t>
                      </a:r>
                      <a:r>
                        <a:rPr sz="800" dirty="0">
                          <a:solidFill>
                            <a:srgbClr val="333333"/>
                          </a:solidFill>
                          <a:latin typeface="Verdana"/>
                          <a:cs typeface="Verdana"/>
                        </a:rPr>
                        <a:t> </a:t>
                      </a:r>
                      <a:r>
                        <a:rPr sz="800" spc="-5" dirty="0">
                          <a:solidFill>
                            <a:srgbClr val="333333"/>
                          </a:solidFill>
                          <a:latin typeface="Verdana"/>
                          <a:cs typeface="Verdana"/>
                        </a:rPr>
                        <a:t>únicamente </a:t>
                      </a:r>
                      <a:r>
                        <a:rPr sz="800" dirty="0">
                          <a:solidFill>
                            <a:srgbClr val="333333"/>
                          </a:solidFill>
                          <a:latin typeface="Verdana"/>
                          <a:cs typeface="Verdana"/>
                        </a:rPr>
                        <a:t>las</a:t>
                      </a:r>
                      <a:r>
                        <a:rPr sz="800" spc="-5" dirty="0">
                          <a:solidFill>
                            <a:srgbClr val="333333"/>
                          </a:solidFill>
                          <a:latin typeface="Verdana"/>
                          <a:cs typeface="Verdana"/>
                        </a:rPr>
                        <a:t> opiniones</a:t>
                      </a:r>
                      <a:r>
                        <a:rPr sz="800" dirty="0">
                          <a:solidFill>
                            <a:srgbClr val="333333"/>
                          </a:solidFill>
                          <a:latin typeface="Verdana"/>
                          <a:cs typeface="Verdana"/>
                        </a:rPr>
                        <a:t> de los </a:t>
                      </a:r>
                      <a:r>
                        <a:rPr sz="800" spc="-5" dirty="0">
                          <a:solidFill>
                            <a:srgbClr val="333333"/>
                          </a:solidFill>
                          <a:latin typeface="Verdana"/>
                          <a:cs typeface="Verdana"/>
                        </a:rPr>
                        <a:t>autores,</a:t>
                      </a:r>
                      <a:r>
                        <a:rPr sz="800" spc="-10" dirty="0">
                          <a:solidFill>
                            <a:srgbClr val="333333"/>
                          </a:solidFill>
                          <a:latin typeface="Verdana"/>
                          <a:cs typeface="Verdana"/>
                        </a:rPr>
                        <a:t> </a:t>
                      </a:r>
                      <a:r>
                        <a:rPr sz="800" dirty="0">
                          <a:solidFill>
                            <a:srgbClr val="333333"/>
                          </a:solidFill>
                          <a:latin typeface="Verdana"/>
                          <a:cs typeface="Verdana"/>
                        </a:rPr>
                        <a:t>y</a:t>
                      </a:r>
                      <a:r>
                        <a:rPr sz="800" spc="-5" dirty="0">
                          <a:solidFill>
                            <a:srgbClr val="333333"/>
                          </a:solidFill>
                          <a:latin typeface="Verdana"/>
                          <a:cs typeface="Verdana"/>
                        </a:rPr>
                        <a:t> </a:t>
                      </a:r>
                      <a:r>
                        <a:rPr sz="800" dirty="0">
                          <a:solidFill>
                            <a:srgbClr val="333333"/>
                          </a:solidFill>
                          <a:latin typeface="Verdana"/>
                          <a:cs typeface="Verdana"/>
                        </a:rPr>
                        <a:t>la </a:t>
                      </a:r>
                      <a:r>
                        <a:rPr sz="800" spc="-5" dirty="0">
                          <a:solidFill>
                            <a:srgbClr val="333333"/>
                          </a:solidFill>
                          <a:latin typeface="Verdana"/>
                          <a:cs typeface="Verdana"/>
                        </a:rPr>
                        <a:t>Comisión no</a:t>
                      </a:r>
                      <a:r>
                        <a:rPr sz="800" spc="5" dirty="0">
                          <a:solidFill>
                            <a:srgbClr val="333333"/>
                          </a:solidFill>
                          <a:latin typeface="Verdana"/>
                          <a:cs typeface="Verdana"/>
                        </a:rPr>
                        <a:t> </a:t>
                      </a:r>
                      <a:r>
                        <a:rPr sz="800" dirty="0">
                          <a:solidFill>
                            <a:srgbClr val="333333"/>
                          </a:solidFill>
                          <a:latin typeface="Verdana"/>
                          <a:cs typeface="Verdana"/>
                        </a:rPr>
                        <a:t>se</a:t>
                      </a:r>
                      <a:r>
                        <a:rPr sz="800" spc="5" dirty="0">
                          <a:solidFill>
                            <a:srgbClr val="333333"/>
                          </a:solidFill>
                          <a:latin typeface="Verdana"/>
                          <a:cs typeface="Verdana"/>
                        </a:rPr>
                        <a:t> </a:t>
                      </a:r>
                      <a:r>
                        <a:rPr sz="800" spc="-5" dirty="0">
                          <a:solidFill>
                            <a:srgbClr val="333333"/>
                          </a:solidFill>
                          <a:latin typeface="Verdana"/>
                          <a:cs typeface="Verdana"/>
                        </a:rPr>
                        <a:t>hace</a:t>
                      </a:r>
                      <a:r>
                        <a:rPr sz="800" dirty="0">
                          <a:solidFill>
                            <a:srgbClr val="333333"/>
                          </a:solidFill>
                          <a:latin typeface="Verdana"/>
                          <a:cs typeface="Verdana"/>
                        </a:rPr>
                        <a:t> responsable del </a:t>
                      </a:r>
                      <a:r>
                        <a:rPr sz="800" spc="-300" dirty="0">
                          <a:solidFill>
                            <a:srgbClr val="333333"/>
                          </a:solidFill>
                          <a:latin typeface="Verdana"/>
                          <a:cs typeface="Verdana"/>
                        </a:rPr>
                        <a:t> </a:t>
                      </a:r>
                      <a:r>
                        <a:rPr sz="800" spc="-5" dirty="0">
                          <a:solidFill>
                            <a:srgbClr val="333333"/>
                          </a:solidFill>
                          <a:latin typeface="Verdana"/>
                          <a:cs typeface="Verdana"/>
                        </a:rPr>
                        <a:t>uso que pueda hacerse </a:t>
                      </a:r>
                      <a:r>
                        <a:rPr sz="800" dirty="0">
                          <a:solidFill>
                            <a:srgbClr val="333333"/>
                          </a:solidFill>
                          <a:latin typeface="Verdana"/>
                          <a:cs typeface="Verdana"/>
                        </a:rPr>
                        <a:t>de</a:t>
                      </a:r>
                      <a:r>
                        <a:rPr sz="800" spc="5" dirty="0">
                          <a:solidFill>
                            <a:srgbClr val="333333"/>
                          </a:solidFill>
                          <a:latin typeface="Verdana"/>
                          <a:cs typeface="Verdana"/>
                        </a:rPr>
                        <a:t> </a:t>
                      </a:r>
                      <a:r>
                        <a:rPr sz="800" dirty="0">
                          <a:solidFill>
                            <a:srgbClr val="333333"/>
                          </a:solidFill>
                          <a:latin typeface="Verdana"/>
                          <a:cs typeface="Verdana"/>
                        </a:rPr>
                        <a:t>la</a:t>
                      </a:r>
                      <a:r>
                        <a:rPr sz="800" spc="-5" dirty="0">
                          <a:solidFill>
                            <a:srgbClr val="333333"/>
                          </a:solidFill>
                          <a:latin typeface="Verdana"/>
                          <a:cs typeface="Verdana"/>
                        </a:rPr>
                        <a:t> información</a:t>
                      </a:r>
                      <a:r>
                        <a:rPr sz="800" spc="-10" dirty="0">
                          <a:solidFill>
                            <a:srgbClr val="333333"/>
                          </a:solidFill>
                          <a:latin typeface="Verdana"/>
                          <a:cs typeface="Verdana"/>
                        </a:rPr>
                        <a:t> </a:t>
                      </a:r>
                      <a:r>
                        <a:rPr sz="800" spc="-5" dirty="0">
                          <a:solidFill>
                            <a:srgbClr val="333333"/>
                          </a:solidFill>
                          <a:latin typeface="Verdana"/>
                          <a:cs typeface="Verdana"/>
                        </a:rPr>
                        <a:t>contenida en</a:t>
                      </a:r>
                      <a:r>
                        <a:rPr sz="800" spc="-10" dirty="0">
                          <a:solidFill>
                            <a:srgbClr val="333333"/>
                          </a:solidFill>
                          <a:latin typeface="Verdana"/>
                          <a:cs typeface="Verdana"/>
                        </a:rPr>
                        <a:t> </a:t>
                      </a:r>
                      <a:r>
                        <a:rPr sz="800" dirty="0">
                          <a:solidFill>
                            <a:srgbClr val="333333"/>
                          </a:solidFill>
                          <a:latin typeface="Verdana"/>
                          <a:cs typeface="Verdana"/>
                        </a:rPr>
                        <a:t>la</a:t>
                      </a:r>
                      <a:r>
                        <a:rPr sz="800" spc="-5" dirty="0">
                          <a:solidFill>
                            <a:srgbClr val="333333"/>
                          </a:solidFill>
                          <a:latin typeface="Verdana"/>
                          <a:cs typeface="Verdana"/>
                        </a:rPr>
                        <a:t> </a:t>
                      </a:r>
                      <a:r>
                        <a:rPr sz="800" dirty="0">
                          <a:solidFill>
                            <a:srgbClr val="333333"/>
                          </a:solidFill>
                          <a:latin typeface="Verdana"/>
                          <a:cs typeface="Verdana"/>
                        </a:rPr>
                        <a:t>misma.</a:t>
                      </a:r>
                      <a:endParaRPr sz="800" dirty="0">
                        <a:latin typeface="Verdana"/>
                        <a:cs typeface="Verdana"/>
                      </a:endParaRPr>
                    </a:p>
                  </a:txBody>
                  <a:tcPr marL="0" marR="0" marT="2851"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0006"/>
                  </a:ext>
                </a:extLst>
              </a:tr>
              <a:tr h="360925">
                <a:tc>
                  <a:txBody>
                    <a:bodyPr/>
                    <a:lstStyle/>
                    <a:p>
                      <a:pPr>
                        <a:lnSpc>
                          <a:spcPct val="100000"/>
                        </a:lnSpc>
                        <a:spcBef>
                          <a:spcPts val="10"/>
                        </a:spcBef>
                      </a:pPr>
                      <a:endParaRPr sz="800">
                        <a:latin typeface="Times New Roman"/>
                        <a:cs typeface="Times New Roman"/>
                      </a:endParaRPr>
                    </a:p>
                    <a:p>
                      <a:pPr marL="88265">
                        <a:lnSpc>
                          <a:spcPct val="100000"/>
                        </a:lnSpc>
                      </a:pPr>
                      <a:r>
                        <a:rPr sz="800" b="1" dirty="0">
                          <a:latin typeface="Verdana"/>
                          <a:cs typeface="Verdana"/>
                        </a:rPr>
                        <a:t>ET</a:t>
                      </a:r>
                      <a:endParaRPr sz="800">
                        <a:latin typeface="Verdana"/>
                        <a:cs typeface="Verdana"/>
                      </a:endParaRPr>
                    </a:p>
                  </a:txBody>
                  <a:tcPr marL="0" marR="0" marT="814"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spcBef>
                          <a:spcPts val="20"/>
                        </a:spcBef>
                      </a:pPr>
                      <a:endParaRPr sz="800" dirty="0">
                        <a:latin typeface="Times New Roman"/>
                        <a:cs typeface="Times New Roman"/>
                      </a:endParaRPr>
                    </a:p>
                    <a:p>
                      <a:pPr marL="68580" marR="125095">
                        <a:lnSpc>
                          <a:spcPct val="101099"/>
                        </a:lnSpc>
                      </a:pPr>
                      <a:r>
                        <a:rPr sz="800" spc="-5" dirty="0">
                          <a:solidFill>
                            <a:srgbClr val="333333"/>
                          </a:solidFill>
                          <a:latin typeface="Verdana"/>
                          <a:cs typeface="Verdana"/>
                        </a:rPr>
                        <a:t>Euroopa</a:t>
                      </a:r>
                      <a:r>
                        <a:rPr sz="800" spc="5" dirty="0">
                          <a:solidFill>
                            <a:srgbClr val="333333"/>
                          </a:solidFill>
                          <a:latin typeface="Verdana"/>
                          <a:cs typeface="Verdana"/>
                        </a:rPr>
                        <a:t> </a:t>
                      </a:r>
                      <a:r>
                        <a:rPr sz="800" dirty="0">
                          <a:solidFill>
                            <a:srgbClr val="333333"/>
                          </a:solidFill>
                          <a:latin typeface="Verdana"/>
                          <a:cs typeface="Verdana"/>
                        </a:rPr>
                        <a:t>Komisjoni</a:t>
                      </a:r>
                      <a:r>
                        <a:rPr sz="800" spc="10" dirty="0">
                          <a:solidFill>
                            <a:srgbClr val="333333"/>
                          </a:solidFill>
                          <a:latin typeface="Verdana"/>
                          <a:cs typeface="Verdana"/>
                        </a:rPr>
                        <a:t> </a:t>
                      </a:r>
                      <a:r>
                        <a:rPr sz="800" spc="-5" dirty="0">
                          <a:solidFill>
                            <a:srgbClr val="333333"/>
                          </a:solidFill>
                          <a:latin typeface="Verdana"/>
                          <a:cs typeface="Verdana"/>
                        </a:rPr>
                        <a:t>toetus</a:t>
                      </a:r>
                      <a:r>
                        <a:rPr sz="800" spc="10" dirty="0">
                          <a:solidFill>
                            <a:srgbClr val="333333"/>
                          </a:solidFill>
                          <a:latin typeface="Verdana"/>
                          <a:cs typeface="Verdana"/>
                        </a:rPr>
                        <a:t> </a:t>
                      </a:r>
                      <a:r>
                        <a:rPr sz="800" spc="-5" dirty="0">
                          <a:solidFill>
                            <a:srgbClr val="333333"/>
                          </a:solidFill>
                          <a:latin typeface="Verdana"/>
                          <a:cs typeface="Verdana"/>
                        </a:rPr>
                        <a:t>käesoleva</a:t>
                      </a:r>
                      <a:r>
                        <a:rPr sz="800" spc="5" dirty="0">
                          <a:solidFill>
                            <a:srgbClr val="333333"/>
                          </a:solidFill>
                          <a:latin typeface="Verdana"/>
                          <a:cs typeface="Verdana"/>
                        </a:rPr>
                        <a:t> </a:t>
                      </a:r>
                      <a:r>
                        <a:rPr sz="800" spc="-5" dirty="0">
                          <a:solidFill>
                            <a:srgbClr val="333333"/>
                          </a:solidFill>
                          <a:latin typeface="Verdana"/>
                          <a:cs typeface="Verdana"/>
                        </a:rPr>
                        <a:t>väljaande</a:t>
                      </a:r>
                      <a:r>
                        <a:rPr sz="800" spc="5" dirty="0">
                          <a:solidFill>
                            <a:srgbClr val="333333"/>
                          </a:solidFill>
                          <a:latin typeface="Verdana"/>
                          <a:cs typeface="Verdana"/>
                        </a:rPr>
                        <a:t> </a:t>
                      </a:r>
                      <a:r>
                        <a:rPr sz="800" spc="-5" dirty="0">
                          <a:solidFill>
                            <a:srgbClr val="333333"/>
                          </a:solidFill>
                          <a:latin typeface="Verdana"/>
                          <a:cs typeface="Verdana"/>
                        </a:rPr>
                        <a:t>koostamisele</a:t>
                      </a:r>
                      <a:r>
                        <a:rPr sz="800" spc="10" dirty="0">
                          <a:solidFill>
                            <a:srgbClr val="333333"/>
                          </a:solidFill>
                          <a:latin typeface="Verdana"/>
                          <a:cs typeface="Verdana"/>
                        </a:rPr>
                        <a:t> </a:t>
                      </a:r>
                      <a:r>
                        <a:rPr sz="800" spc="-5" dirty="0">
                          <a:solidFill>
                            <a:srgbClr val="333333"/>
                          </a:solidFill>
                          <a:latin typeface="Verdana"/>
                          <a:cs typeface="Verdana"/>
                        </a:rPr>
                        <a:t>ei</a:t>
                      </a:r>
                      <a:r>
                        <a:rPr sz="800" spc="10" dirty="0">
                          <a:solidFill>
                            <a:srgbClr val="333333"/>
                          </a:solidFill>
                          <a:latin typeface="Verdana"/>
                          <a:cs typeface="Verdana"/>
                        </a:rPr>
                        <a:t> </a:t>
                      </a:r>
                      <a:r>
                        <a:rPr sz="800" spc="-5" dirty="0">
                          <a:solidFill>
                            <a:srgbClr val="333333"/>
                          </a:solidFill>
                          <a:latin typeface="Verdana"/>
                          <a:cs typeface="Verdana"/>
                        </a:rPr>
                        <a:t>tähenda</a:t>
                      </a:r>
                      <a:r>
                        <a:rPr sz="800" spc="10" dirty="0">
                          <a:solidFill>
                            <a:srgbClr val="333333"/>
                          </a:solidFill>
                          <a:latin typeface="Verdana"/>
                          <a:cs typeface="Verdana"/>
                        </a:rPr>
                        <a:t> </a:t>
                      </a:r>
                      <a:r>
                        <a:rPr sz="800" spc="-5" dirty="0">
                          <a:solidFill>
                            <a:srgbClr val="333333"/>
                          </a:solidFill>
                          <a:latin typeface="Verdana"/>
                          <a:cs typeface="Verdana"/>
                        </a:rPr>
                        <a:t>väljaandes</a:t>
                      </a:r>
                      <a:r>
                        <a:rPr sz="800" spc="5" dirty="0">
                          <a:solidFill>
                            <a:srgbClr val="333333"/>
                          </a:solidFill>
                          <a:latin typeface="Verdana"/>
                          <a:cs typeface="Verdana"/>
                        </a:rPr>
                        <a:t> </a:t>
                      </a:r>
                      <a:r>
                        <a:rPr sz="800" spc="-5" dirty="0">
                          <a:solidFill>
                            <a:srgbClr val="333333"/>
                          </a:solidFill>
                          <a:latin typeface="Verdana"/>
                          <a:cs typeface="Verdana"/>
                        </a:rPr>
                        <a:t>esitatud</a:t>
                      </a:r>
                      <a:r>
                        <a:rPr sz="800" spc="5" dirty="0">
                          <a:solidFill>
                            <a:srgbClr val="333333"/>
                          </a:solidFill>
                          <a:latin typeface="Verdana"/>
                          <a:cs typeface="Verdana"/>
                        </a:rPr>
                        <a:t> </a:t>
                      </a:r>
                      <a:r>
                        <a:rPr sz="800" dirty="0">
                          <a:solidFill>
                            <a:srgbClr val="333333"/>
                          </a:solidFill>
                          <a:latin typeface="Verdana"/>
                          <a:cs typeface="Verdana"/>
                        </a:rPr>
                        <a:t>sisu </a:t>
                      </a:r>
                      <a:r>
                        <a:rPr sz="800" spc="-5" dirty="0">
                          <a:solidFill>
                            <a:srgbClr val="333333"/>
                          </a:solidFill>
                          <a:latin typeface="Verdana"/>
                          <a:cs typeface="Verdana"/>
                        </a:rPr>
                        <a:t>kinnitamist. </a:t>
                      </a:r>
                      <a:r>
                        <a:rPr sz="800" spc="-300" dirty="0">
                          <a:solidFill>
                            <a:srgbClr val="333333"/>
                          </a:solidFill>
                          <a:latin typeface="Verdana"/>
                          <a:cs typeface="Verdana"/>
                        </a:rPr>
                        <a:t> </a:t>
                      </a:r>
                      <a:r>
                        <a:rPr sz="800" spc="-5" dirty="0">
                          <a:solidFill>
                            <a:srgbClr val="333333"/>
                          </a:solidFill>
                          <a:latin typeface="Verdana"/>
                          <a:cs typeface="Verdana"/>
                        </a:rPr>
                        <a:t>Väljaandes</a:t>
                      </a:r>
                      <a:r>
                        <a:rPr sz="800" dirty="0">
                          <a:solidFill>
                            <a:srgbClr val="333333"/>
                          </a:solidFill>
                          <a:latin typeface="Verdana"/>
                          <a:cs typeface="Verdana"/>
                        </a:rPr>
                        <a:t> </a:t>
                      </a:r>
                      <a:r>
                        <a:rPr sz="800" spc="-5" dirty="0">
                          <a:solidFill>
                            <a:srgbClr val="333333"/>
                          </a:solidFill>
                          <a:latin typeface="Verdana"/>
                          <a:cs typeface="Verdana"/>
                        </a:rPr>
                        <a:t>esitatud</a:t>
                      </a:r>
                      <a:r>
                        <a:rPr sz="800" spc="5" dirty="0">
                          <a:solidFill>
                            <a:srgbClr val="333333"/>
                          </a:solidFill>
                          <a:latin typeface="Verdana"/>
                          <a:cs typeface="Verdana"/>
                        </a:rPr>
                        <a:t> </a:t>
                      </a:r>
                      <a:r>
                        <a:rPr sz="800" dirty="0">
                          <a:solidFill>
                            <a:srgbClr val="333333"/>
                          </a:solidFill>
                          <a:latin typeface="Verdana"/>
                          <a:cs typeface="Verdana"/>
                        </a:rPr>
                        <a:t>sisu</a:t>
                      </a:r>
                      <a:r>
                        <a:rPr sz="800" spc="-5" dirty="0">
                          <a:solidFill>
                            <a:srgbClr val="333333"/>
                          </a:solidFill>
                          <a:latin typeface="Verdana"/>
                          <a:cs typeface="Verdana"/>
                        </a:rPr>
                        <a:t> peegeldab</a:t>
                      </a:r>
                      <a:r>
                        <a:rPr sz="800" spc="10" dirty="0">
                          <a:solidFill>
                            <a:srgbClr val="333333"/>
                          </a:solidFill>
                          <a:latin typeface="Verdana"/>
                          <a:cs typeface="Verdana"/>
                        </a:rPr>
                        <a:t> </a:t>
                      </a:r>
                      <a:r>
                        <a:rPr sz="800" spc="-5" dirty="0">
                          <a:solidFill>
                            <a:srgbClr val="333333"/>
                          </a:solidFill>
                          <a:latin typeface="Verdana"/>
                          <a:cs typeface="Verdana"/>
                        </a:rPr>
                        <a:t>vaid</a:t>
                      </a:r>
                      <a:r>
                        <a:rPr sz="800" spc="5" dirty="0">
                          <a:solidFill>
                            <a:srgbClr val="333333"/>
                          </a:solidFill>
                          <a:latin typeface="Verdana"/>
                          <a:cs typeface="Verdana"/>
                        </a:rPr>
                        <a:t> </a:t>
                      </a:r>
                      <a:r>
                        <a:rPr sz="800" spc="-5" dirty="0">
                          <a:solidFill>
                            <a:srgbClr val="333333"/>
                          </a:solidFill>
                          <a:latin typeface="Verdana"/>
                          <a:cs typeface="Verdana"/>
                        </a:rPr>
                        <a:t>autorite</a:t>
                      </a:r>
                      <a:r>
                        <a:rPr sz="800" spc="5" dirty="0">
                          <a:solidFill>
                            <a:srgbClr val="333333"/>
                          </a:solidFill>
                          <a:latin typeface="Verdana"/>
                          <a:cs typeface="Verdana"/>
                        </a:rPr>
                        <a:t> </a:t>
                      </a:r>
                      <a:r>
                        <a:rPr sz="800" spc="-5" dirty="0">
                          <a:solidFill>
                            <a:srgbClr val="333333"/>
                          </a:solidFill>
                          <a:latin typeface="Verdana"/>
                          <a:cs typeface="Verdana"/>
                        </a:rPr>
                        <a:t>seisukohti.</a:t>
                      </a:r>
                      <a:r>
                        <a:rPr sz="800" dirty="0">
                          <a:solidFill>
                            <a:srgbClr val="333333"/>
                          </a:solidFill>
                          <a:latin typeface="Verdana"/>
                          <a:cs typeface="Verdana"/>
                        </a:rPr>
                        <a:t> </a:t>
                      </a:r>
                      <a:r>
                        <a:rPr sz="800" spc="-5" dirty="0">
                          <a:solidFill>
                            <a:srgbClr val="333333"/>
                          </a:solidFill>
                          <a:latin typeface="Verdana"/>
                          <a:cs typeface="Verdana"/>
                        </a:rPr>
                        <a:t>Euroopa</a:t>
                      </a:r>
                      <a:r>
                        <a:rPr sz="800" spc="5" dirty="0">
                          <a:solidFill>
                            <a:srgbClr val="333333"/>
                          </a:solidFill>
                          <a:latin typeface="Verdana"/>
                          <a:cs typeface="Verdana"/>
                        </a:rPr>
                        <a:t> </a:t>
                      </a:r>
                      <a:r>
                        <a:rPr sz="800" spc="-5" dirty="0">
                          <a:solidFill>
                            <a:srgbClr val="333333"/>
                          </a:solidFill>
                          <a:latin typeface="Verdana"/>
                          <a:cs typeface="Verdana"/>
                        </a:rPr>
                        <a:t>Komisjon</a:t>
                      </a:r>
                      <a:r>
                        <a:rPr sz="800" dirty="0">
                          <a:solidFill>
                            <a:srgbClr val="333333"/>
                          </a:solidFill>
                          <a:latin typeface="Verdana"/>
                          <a:cs typeface="Verdana"/>
                        </a:rPr>
                        <a:t> ei</a:t>
                      </a:r>
                      <a:r>
                        <a:rPr sz="800" spc="10" dirty="0">
                          <a:solidFill>
                            <a:srgbClr val="333333"/>
                          </a:solidFill>
                          <a:latin typeface="Verdana"/>
                          <a:cs typeface="Verdana"/>
                        </a:rPr>
                        <a:t> </a:t>
                      </a:r>
                      <a:r>
                        <a:rPr sz="800" spc="-5" dirty="0">
                          <a:solidFill>
                            <a:srgbClr val="333333"/>
                          </a:solidFill>
                          <a:latin typeface="Verdana"/>
                          <a:cs typeface="Verdana"/>
                        </a:rPr>
                        <a:t>vastuta</a:t>
                      </a:r>
                      <a:r>
                        <a:rPr sz="800" spc="5" dirty="0">
                          <a:solidFill>
                            <a:srgbClr val="333333"/>
                          </a:solidFill>
                          <a:latin typeface="Verdana"/>
                          <a:cs typeface="Verdana"/>
                        </a:rPr>
                        <a:t> </a:t>
                      </a:r>
                      <a:r>
                        <a:rPr sz="800" dirty="0">
                          <a:solidFill>
                            <a:srgbClr val="333333"/>
                          </a:solidFill>
                          <a:latin typeface="Verdana"/>
                          <a:cs typeface="Verdana"/>
                        </a:rPr>
                        <a:t>selles</a:t>
                      </a:r>
                      <a:r>
                        <a:rPr sz="800" spc="5" dirty="0">
                          <a:solidFill>
                            <a:srgbClr val="333333"/>
                          </a:solidFill>
                          <a:latin typeface="Verdana"/>
                          <a:cs typeface="Verdana"/>
                        </a:rPr>
                        <a:t> </a:t>
                      </a:r>
                      <a:r>
                        <a:rPr sz="800" spc="-5" dirty="0">
                          <a:solidFill>
                            <a:srgbClr val="333333"/>
                          </a:solidFill>
                          <a:latin typeface="Verdana"/>
                          <a:cs typeface="Verdana"/>
                        </a:rPr>
                        <a:t>sisalduva </a:t>
                      </a:r>
                      <a:r>
                        <a:rPr sz="800" dirty="0">
                          <a:solidFill>
                            <a:srgbClr val="333333"/>
                          </a:solidFill>
                          <a:latin typeface="Verdana"/>
                          <a:cs typeface="Verdana"/>
                        </a:rPr>
                        <a:t> teabe</a:t>
                      </a:r>
                      <a:r>
                        <a:rPr sz="800" spc="-5" dirty="0">
                          <a:solidFill>
                            <a:srgbClr val="333333"/>
                          </a:solidFill>
                          <a:latin typeface="Verdana"/>
                          <a:cs typeface="Verdana"/>
                        </a:rPr>
                        <a:t> kasutamise</a:t>
                      </a:r>
                      <a:r>
                        <a:rPr sz="800" dirty="0">
                          <a:solidFill>
                            <a:srgbClr val="333333"/>
                          </a:solidFill>
                          <a:latin typeface="Verdana"/>
                          <a:cs typeface="Verdana"/>
                        </a:rPr>
                        <a:t> </a:t>
                      </a:r>
                      <a:r>
                        <a:rPr sz="800" spc="-5" dirty="0">
                          <a:solidFill>
                            <a:srgbClr val="333333"/>
                          </a:solidFill>
                          <a:latin typeface="Verdana"/>
                          <a:cs typeface="Verdana"/>
                        </a:rPr>
                        <a:t>eest.</a:t>
                      </a:r>
                      <a:endParaRPr sz="800" dirty="0">
                        <a:latin typeface="Verdana"/>
                        <a:cs typeface="Verdana"/>
                      </a:endParaRPr>
                    </a:p>
                  </a:txBody>
                  <a:tcPr marL="0" marR="0" marT="1629"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0007"/>
                  </a:ext>
                </a:extLst>
              </a:tr>
              <a:tr h="362657">
                <a:tc>
                  <a:txBody>
                    <a:bodyPr/>
                    <a:lstStyle/>
                    <a:p>
                      <a:pPr>
                        <a:lnSpc>
                          <a:spcPct val="100000"/>
                        </a:lnSpc>
                        <a:spcBef>
                          <a:spcPts val="20"/>
                        </a:spcBef>
                      </a:pPr>
                      <a:endParaRPr sz="800">
                        <a:latin typeface="Times New Roman"/>
                        <a:cs typeface="Times New Roman"/>
                      </a:endParaRPr>
                    </a:p>
                    <a:p>
                      <a:pPr marL="98425">
                        <a:lnSpc>
                          <a:spcPct val="100000"/>
                        </a:lnSpc>
                      </a:pPr>
                      <a:r>
                        <a:rPr sz="800" b="1" dirty="0">
                          <a:latin typeface="Verdana"/>
                          <a:cs typeface="Verdana"/>
                        </a:rPr>
                        <a:t>FI</a:t>
                      </a:r>
                      <a:endParaRPr sz="800">
                        <a:latin typeface="Verdana"/>
                        <a:cs typeface="Verdana"/>
                      </a:endParaRPr>
                    </a:p>
                  </a:txBody>
                  <a:tcPr marL="0" marR="0" marT="1629"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spcBef>
                          <a:spcPts val="15"/>
                        </a:spcBef>
                      </a:pPr>
                      <a:endParaRPr sz="800" dirty="0">
                        <a:latin typeface="Times New Roman"/>
                        <a:cs typeface="Times New Roman"/>
                      </a:endParaRPr>
                    </a:p>
                    <a:p>
                      <a:pPr marL="68580" marR="78105" algn="just">
                        <a:lnSpc>
                          <a:spcPct val="101699"/>
                        </a:lnSpc>
                      </a:pPr>
                      <a:r>
                        <a:rPr sz="800" spc="-5" dirty="0">
                          <a:solidFill>
                            <a:srgbClr val="333333"/>
                          </a:solidFill>
                          <a:latin typeface="Verdana"/>
                          <a:cs typeface="Verdana"/>
                        </a:rPr>
                        <a:t>Euroopan </a:t>
                      </a:r>
                      <a:r>
                        <a:rPr sz="800" dirty="0">
                          <a:solidFill>
                            <a:srgbClr val="333333"/>
                          </a:solidFill>
                          <a:latin typeface="Verdana"/>
                          <a:cs typeface="Verdana"/>
                        </a:rPr>
                        <a:t>komission </a:t>
                      </a:r>
                      <a:r>
                        <a:rPr sz="800" spc="-5" dirty="0">
                          <a:solidFill>
                            <a:srgbClr val="333333"/>
                          </a:solidFill>
                          <a:latin typeface="Verdana"/>
                          <a:cs typeface="Verdana"/>
                        </a:rPr>
                        <a:t>tuki </a:t>
                      </a:r>
                      <a:r>
                        <a:rPr sz="800" dirty="0">
                          <a:solidFill>
                            <a:srgbClr val="333333"/>
                          </a:solidFill>
                          <a:latin typeface="Verdana"/>
                          <a:cs typeface="Verdana"/>
                        </a:rPr>
                        <a:t>tämän </a:t>
                      </a:r>
                      <a:r>
                        <a:rPr sz="800" spc="-5" dirty="0">
                          <a:solidFill>
                            <a:srgbClr val="333333"/>
                          </a:solidFill>
                          <a:latin typeface="Verdana"/>
                          <a:cs typeface="Verdana"/>
                        </a:rPr>
                        <a:t>julkaisun tuottamiseen </a:t>
                      </a:r>
                      <a:r>
                        <a:rPr sz="800" dirty="0">
                          <a:solidFill>
                            <a:srgbClr val="333333"/>
                          </a:solidFill>
                          <a:latin typeface="Verdana"/>
                          <a:cs typeface="Verdana"/>
                        </a:rPr>
                        <a:t>ei </a:t>
                      </a:r>
                      <a:r>
                        <a:rPr sz="800" spc="-5" dirty="0">
                          <a:solidFill>
                            <a:srgbClr val="333333"/>
                          </a:solidFill>
                          <a:latin typeface="Verdana"/>
                          <a:cs typeface="Verdana"/>
                        </a:rPr>
                        <a:t>tarkoita sitä, </a:t>
                      </a:r>
                      <a:r>
                        <a:rPr sz="800" dirty="0">
                          <a:solidFill>
                            <a:srgbClr val="333333"/>
                          </a:solidFill>
                          <a:latin typeface="Verdana"/>
                          <a:cs typeface="Verdana"/>
                        </a:rPr>
                        <a:t>että </a:t>
                      </a:r>
                      <a:r>
                        <a:rPr sz="800" spc="-5" dirty="0">
                          <a:solidFill>
                            <a:srgbClr val="333333"/>
                          </a:solidFill>
                          <a:latin typeface="Verdana"/>
                          <a:cs typeface="Verdana"/>
                        </a:rPr>
                        <a:t>sisältö, joka kuvastaa pelkästään </a:t>
                      </a:r>
                      <a:r>
                        <a:rPr sz="800" dirty="0">
                          <a:solidFill>
                            <a:srgbClr val="333333"/>
                          </a:solidFill>
                          <a:latin typeface="Verdana"/>
                          <a:cs typeface="Verdana"/>
                        </a:rPr>
                        <a:t> </a:t>
                      </a:r>
                      <a:r>
                        <a:rPr sz="800" spc="-5" dirty="0">
                          <a:solidFill>
                            <a:srgbClr val="333333"/>
                          </a:solidFill>
                          <a:latin typeface="Verdana"/>
                          <a:cs typeface="Verdana"/>
                        </a:rPr>
                        <a:t>tekijöiden näkemyksiä, </a:t>
                      </a:r>
                      <a:r>
                        <a:rPr sz="800" dirty="0">
                          <a:solidFill>
                            <a:srgbClr val="333333"/>
                          </a:solidFill>
                          <a:latin typeface="Verdana"/>
                          <a:cs typeface="Verdana"/>
                        </a:rPr>
                        <a:t>saa </a:t>
                      </a:r>
                      <a:r>
                        <a:rPr sz="800" spc="-5" dirty="0">
                          <a:solidFill>
                            <a:srgbClr val="333333"/>
                          </a:solidFill>
                          <a:latin typeface="Verdana"/>
                          <a:cs typeface="Verdana"/>
                        </a:rPr>
                        <a:t>kannatusta, eikä komissiota voida saattaa vastuuseen niiden </a:t>
                      </a:r>
                      <a:r>
                        <a:rPr sz="800" dirty="0">
                          <a:solidFill>
                            <a:srgbClr val="333333"/>
                          </a:solidFill>
                          <a:latin typeface="Verdana"/>
                          <a:cs typeface="Verdana"/>
                        </a:rPr>
                        <a:t>sisältämien </a:t>
                      </a:r>
                      <a:r>
                        <a:rPr sz="800" spc="-5" dirty="0">
                          <a:solidFill>
                            <a:srgbClr val="333333"/>
                          </a:solidFill>
                          <a:latin typeface="Verdana"/>
                          <a:cs typeface="Verdana"/>
                        </a:rPr>
                        <a:t>tietojen </a:t>
                      </a:r>
                      <a:r>
                        <a:rPr sz="800" dirty="0">
                          <a:solidFill>
                            <a:srgbClr val="333333"/>
                          </a:solidFill>
                          <a:latin typeface="Verdana"/>
                          <a:cs typeface="Verdana"/>
                        </a:rPr>
                        <a:t> </a:t>
                      </a:r>
                      <a:r>
                        <a:rPr sz="800" spc="-5" dirty="0">
                          <a:solidFill>
                            <a:srgbClr val="333333"/>
                          </a:solidFill>
                          <a:latin typeface="Verdana"/>
                          <a:cs typeface="Verdana"/>
                        </a:rPr>
                        <a:t>mahdollisesta</a:t>
                      </a:r>
                      <a:r>
                        <a:rPr sz="800" spc="-10" dirty="0">
                          <a:solidFill>
                            <a:srgbClr val="333333"/>
                          </a:solidFill>
                          <a:latin typeface="Verdana"/>
                          <a:cs typeface="Verdana"/>
                        </a:rPr>
                        <a:t> </a:t>
                      </a:r>
                      <a:r>
                        <a:rPr sz="800" spc="-5" dirty="0">
                          <a:solidFill>
                            <a:srgbClr val="333333"/>
                          </a:solidFill>
                          <a:latin typeface="Verdana"/>
                          <a:cs typeface="Verdana"/>
                        </a:rPr>
                        <a:t>käytöstä.</a:t>
                      </a:r>
                      <a:endParaRPr sz="800" dirty="0">
                        <a:latin typeface="Verdana"/>
                        <a:cs typeface="Verdana"/>
                      </a:endParaRPr>
                    </a:p>
                  </a:txBody>
                  <a:tcPr marL="0" marR="0" marT="1222"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0008"/>
                  </a:ext>
                </a:extLst>
              </a:tr>
              <a:tr h="485499">
                <a:tc>
                  <a:txBody>
                    <a:bodyPr/>
                    <a:lstStyle/>
                    <a:p>
                      <a:pPr>
                        <a:lnSpc>
                          <a:spcPct val="100000"/>
                        </a:lnSpc>
                        <a:spcBef>
                          <a:spcPts val="25"/>
                        </a:spcBef>
                      </a:pPr>
                      <a:endParaRPr sz="800">
                        <a:latin typeface="Times New Roman"/>
                        <a:cs typeface="Times New Roman"/>
                      </a:endParaRPr>
                    </a:p>
                    <a:p>
                      <a:pPr marL="83820">
                        <a:lnSpc>
                          <a:spcPct val="100000"/>
                        </a:lnSpc>
                      </a:pPr>
                      <a:r>
                        <a:rPr sz="800" b="1" dirty="0">
                          <a:latin typeface="Verdana"/>
                          <a:cs typeface="Verdana"/>
                        </a:rPr>
                        <a:t>FR</a:t>
                      </a:r>
                      <a:endParaRPr sz="800">
                        <a:latin typeface="Verdana"/>
                        <a:cs typeface="Verdana"/>
                      </a:endParaRPr>
                    </a:p>
                  </a:txBody>
                  <a:tcPr marL="0" marR="0" marT="2036"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spcBef>
                          <a:spcPts val="35"/>
                        </a:spcBef>
                      </a:pPr>
                      <a:endParaRPr sz="800" dirty="0">
                        <a:latin typeface="Times New Roman"/>
                        <a:cs typeface="Times New Roman"/>
                      </a:endParaRPr>
                    </a:p>
                    <a:p>
                      <a:pPr marL="68580" marR="217804">
                        <a:lnSpc>
                          <a:spcPct val="101099"/>
                        </a:lnSpc>
                      </a:pPr>
                      <a:r>
                        <a:rPr sz="800" dirty="0">
                          <a:solidFill>
                            <a:srgbClr val="333333"/>
                          </a:solidFill>
                          <a:latin typeface="Verdana"/>
                          <a:cs typeface="Verdana"/>
                        </a:rPr>
                        <a:t>Le </a:t>
                      </a:r>
                      <a:r>
                        <a:rPr sz="800" spc="-5" dirty="0">
                          <a:solidFill>
                            <a:srgbClr val="333333"/>
                          </a:solidFill>
                          <a:latin typeface="Verdana"/>
                          <a:cs typeface="Verdana"/>
                        </a:rPr>
                        <a:t>soutien </a:t>
                      </a:r>
                      <a:r>
                        <a:rPr sz="800" dirty="0">
                          <a:solidFill>
                            <a:srgbClr val="333333"/>
                          </a:solidFill>
                          <a:latin typeface="Verdana"/>
                          <a:cs typeface="Verdana"/>
                        </a:rPr>
                        <a:t>de la </a:t>
                      </a:r>
                      <a:r>
                        <a:rPr sz="800" spc="-5" dirty="0">
                          <a:solidFill>
                            <a:srgbClr val="333333"/>
                          </a:solidFill>
                          <a:latin typeface="Verdana"/>
                          <a:cs typeface="Verdana"/>
                        </a:rPr>
                        <a:t>Commission européenne </a:t>
                      </a:r>
                      <a:r>
                        <a:rPr sz="800" dirty="0">
                          <a:solidFill>
                            <a:srgbClr val="333333"/>
                          </a:solidFill>
                          <a:latin typeface="Verdana"/>
                          <a:cs typeface="Verdana"/>
                        </a:rPr>
                        <a:t>à la </a:t>
                      </a:r>
                      <a:r>
                        <a:rPr sz="800" spc="-5" dirty="0">
                          <a:solidFill>
                            <a:srgbClr val="333333"/>
                          </a:solidFill>
                          <a:latin typeface="Verdana"/>
                          <a:cs typeface="Verdana"/>
                        </a:rPr>
                        <a:t>production </a:t>
                      </a:r>
                      <a:r>
                        <a:rPr sz="800" dirty="0">
                          <a:solidFill>
                            <a:srgbClr val="333333"/>
                          </a:solidFill>
                          <a:latin typeface="Verdana"/>
                          <a:cs typeface="Verdana"/>
                        </a:rPr>
                        <a:t>de </a:t>
                      </a:r>
                      <a:r>
                        <a:rPr sz="800" spc="-5" dirty="0">
                          <a:solidFill>
                            <a:srgbClr val="333333"/>
                          </a:solidFill>
                          <a:latin typeface="Verdana"/>
                          <a:cs typeface="Verdana"/>
                        </a:rPr>
                        <a:t>cette publication ne constitue </a:t>
                      </a:r>
                      <a:r>
                        <a:rPr sz="800" dirty="0">
                          <a:solidFill>
                            <a:srgbClr val="333333"/>
                          </a:solidFill>
                          <a:latin typeface="Verdana"/>
                          <a:cs typeface="Verdana"/>
                        </a:rPr>
                        <a:t>pas </a:t>
                      </a:r>
                      <a:r>
                        <a:rPr sz="800" spc="-10" dirty="0">
                          <a:solidFill>
                            <a:srgbClr val="333333"/>
                          </a:solidFill>
                          <a:latin typeface="Verdana"/>
                          <a:cs typeface="Verdana"/>
                        </a:rPr>
                        <a:t>une </a:t>
                      </a:r>
                      <a:r>
                        <a:rPr sz="800" spc="-5" dirty="0">
                          <a:solidFill>
                            <a:srgbClr val="333333"/>
                          </a:solidFill>
                          <a:latin typeface="Verdana"/>
                          <a:cs typeface="Verdana"/>
                        </a:rPr>
                        <a:t> approbation </a:t>
                      </a:r>
                      <a:r>
                        <a:rPr sz="800" dirty="0">
                          <a:solidFill>
                            <a:srgbClr val="333333"/>
                          </a:solidFill>
                          <a:latin typeface="Verdana"/>
                          <a:cs typeface="Verdana"/>
                        </a:rPr>
                        <a:t>du </a:t>
                      </a:r>
                      <a:r>
                        <a:rPr sz="800" spc="-5" dirty="0">
                          <a:solidFill>
                            <a:srgbClr val="333333"/>
                          </a:solidFill>
                          <a:latin typeface="Verdana"/>
                          <a:cs typeface="Verdana"/>
                        </a:rPr>
                        <a:t>contenu, </a:t>
                      </a:r>
                      <a:r>
                        <a:rPr sz="800" dirty="0">
                          <a:solidFill>
                            <a:srgbClr val="333333"/>
                          </a:solidFill>
                          <a:latin typeface="Verdana"/>
                          <a:cs typeface="Verdana"/>
                        </a:rPr>
                        <a:t>qui </a:t>
                      </a:r>
                      <a:r>
                        <a:rPr sz="800" spc="-5" dirty="0">
                          <a:solidFill>
                            <a:srgbClr val="333333"/>
                          </a:solidFill>
                          <a:latin typeface="Verdana"/>
                          <a:cs typeface="Verdana"/>
                        </a:rPr>
                        <a:t>reflète uniquement </a:t>
                      </a:r>
                      <a:r>
                        <a:rPr sz="800" dirty="0">
                          <a:solidFill>
                            <a:srgbClr val="333333"/>
                          </a:solidFill>
                          <a:latin typeface="Verdana"/>
                          <a:cs typeface="Verdana"/>
                        </a:rPr>
                        <a:t>le </a:t>
                      </a:r>
                      <a:r>
                        <a:rPr sz="800" spc="-5" dirty="0">
                          <a:solidFill>
                            <a:srgbClr val="333333"/>
                          </a:solidFill>
                          <a:latin typeface="Verdana"/>
                          <a:cs typeface="Verdana"/>
                        </a:rPr>
                        <a:t>point </a:t>
                      </a:r>
                      <a:r>
                        <a:rPr sz="800" dirty="0">
                          <a:solidFill>
                            <a:srgbClr val="333333"/>
                          </a:solidFill>
                          <a:latin typeface="Verdana"/>
                          <a:cs typeface="Verdana"/>
                        </a:rPr>
                        <a:t>de </a:t>
                      </a:r>
                      <a:r>
                        <a:rPr sz="800" spc="-5" dirty="0">
                          <a:solidFill>
                            <a:srgbClr val="333333"/>
                          </a:solidFill>
                          <a:latin typeface="Verdana"/>
                          <a:cs typeface="Verdana"/>
                        </a:rPr>
                        <a:t>vue </a:t>
                      </a:r>
                      <a:r>
                        <a:rPr sz="800" dirty="0">
                          <a:solidFill>
                            <a:srgbClr val="333333"/>
                          </a:solidFill>
                          <a:latin typeface="Verdana"/>
                          <a:cs typeface="Verdana"/>
                        </a:rPr>
                        <a:t>des </a:t>
                      </a:r>
                      <a:r>
                        <a:rPr sz="800" spc="-5" dirty="0">
                          <a:solidFill>
                            <a:srgbClr val="333333"/>
                          </a:solidFill>
                          <a:latin typeface="Verdana"/>
                          <a:cs typeface="Verdana"/>
                        </a:rPr>
                        <a:t>auteurs, </a:t>
                      </a:r>
                      <a:r>
                        <a:rPr sz="800" dirty="0">
                          <a:solidFill>
                            <a:srgbClr val="333333"/>
                          </a:solidFill>
                          <a:latin typeface="Verdana"/>
                          <a:cs typeface="Verdana"/>
                        </a:rPr>
                        <a:t>et </a:t>
                      </a:r>
                      <a:r>
                        <a:rPr sz="800" spc="5" dirty="0">
                          <a:solidFill>
                            <a:srgbClr val="333333"/>
                          </a:solidFill>
                          <a:latin typeface="Verdana"/>
                          <a:cs typeface="Verdana"/>
                        </a:rPr>
                        <a:t>la </a:t>
                      </a:r>
                      <a:r>
                        <a:rPr sz="800" dirty="0">
                          <a:solidFill>
                            <a:srgbClr val="333333"/>
                          </a:solidFill>
                          <a:latin typeface="Verdana"/>
                          <a:cs typeface="Verdana"/>
                        </a:rPr>
                        <a:t>Commission </a:t>
                      </a:r>
                      <a:r>
                        <a:rPr sz="800" spc="-5" dirty="0">
                          <a:solidFill>
                            <a:srgbClr val="333333"/>
                          </a:solidFill>
                          <a:latin typeface="Verdana"/>
                          <a:cs typeface="Verdana"/>
                        </a:rPr>
                        <a:t>ne peut </a:t>
                      </a:r>
                      <a:r>
                        <a:rPr sz="800" dirty="0">
                          <a:solidFill>
                            <a:srgbClr val="333333"/>
                          </a:solidFill>
                          <a:latin typeface="Verdana"/>
                          <a:cs typeface="Verdana"/>
                        </a:rPr>
                        <a:t>pas </a:t>
                      </a:r>
                      <a:r>
                        <a:rPr sz="800" spc="-305" dirty="0">
                          <a:solidFill>
                            <a:srgbClr val="333333"/>
                          </a:solidFill>
                          <a:latin typeface="Verdana"/>
                          <a:cs typeface="Verdana"/>
                        </a:rPr>
                        <a:t> </a:t>
                      </a:r>
                      <a:r>
                        <a:rPr sz="800" dirty="0">
                          <a:solidFill>
                            <a:srgbClr val="333333"/>
                          </a:solidFill>
                          <a:latin typeface="Verdana"/>
                          <a:cs typeface="Verdana"/>
                        </a:rPr>
                        <a:t>être </a:t>
                      </a:r>
                      <a:r>
                        <a:rPr sz="800" spc="-5" dirty="0">
                          <a:solidFill>
                            <a:srgbClr val="333333"/>
                          </a:solidFill>
                          <a:latin typeface="Verdana"/>
                          <a:cs typeface="Verdana"/>
                        </a:rPr>
                        <a:t>tenue</a:t>
                      </a:r>
                      <a:r>
                        <a:rPr sz="800" dirty="0">
                          <a:solidFill>
                            <a:srgbClr val="333333"/>
                          </a:solidFill>
                          <a:latin typeface="Verdana"/>
                          <a:cs typeface="Verdana"/>
                        </a:rPr>
                        <a:t> </a:t>
                      </a:r>
                      <a:r>
                        <a:rPr sz="800" spc="-5" dirty="0">
                          <a:solidFill>
                            <a:srgbClr val="333333"/>
                          </a:solidFill>
                          <a:latin typeface="Verdana"/>
                          <a:cs typeface="Verdana"/>
                        </a:rPr>
                        <a:t>responsable </a:t>
                      </a:r>
                      <a:r>
                        <a:rPr sz="800" dirty="0">
                          <a:solidFill>
                            <a:srgbClr val="333333"/>
                          </a:solidFill>
                          <a:latin typeface="Verdana"/>
                          <a:cs typeface="Verdana"/>
                        </a:rPr>
                        <a:t>de</a:t>
                      </a:r>
                      <a:r>
                        <a:rPr sz="800" spc="-10" dirty="0">
                          <a:solidFill>
                            <a:srgbClr val="333333"/>
                          </a:solidFill>
                          <a:latin typeface="Verdana"/>
                          <a:cs typeface="Verdana"/>
                        </a:rPr>
                        <a:t> </a:t>
                      </a:r>
                      <a:r>
                        <a:rPr sz="800" spc="-5" dirty="0">
                          <a:solidFill>
                            <a:srgbClr val="333333"/>
                          </a:solidFill>
                          <a:latin typeface="Verdana"/>
                          <a:cs typeface="Verdana"/>
                        </a:rPr>
                        <a:t>toute utilisation qui</a:t>
                      </a:r>
                      <a:r>
                        <a:rPr sz="800" spc="5" dirty="0">
                          <a:solidFill>
                            <a:srgbClr val="333333"/>
                          </a:solidFill>
                          <a:latin typeface="Verdana"/>
                          <a:cs typeface="Verdana"/>
                        </a:rPr>
                        <a:t> </a:t>
                      </a:r>
                      <a:r>
                        <a:rPr sz="800" spc="-5" dirty="0">
                          <a:solidFill>
                            <a:srgbClr val="333333"/>
                          </a:solidFill>
                          <a:latin typeface="Verdana"/>
                          <a:cs typeface="Verdana"/>
                        </a:rPr>
                        <a:t>pourrait</a:t>
                      </a:r>
                      <a:r>
                        <a:rPr sz="800" dirty="0">
                          <a:solidFill>
                            <a:srgbClr val="333333"/>
                          </a:solidFill>
                          <a:latin typeface="Verdana"/>
                          <a:cs typeface="Verdana"/>
                        </a:rPr>
                        <a:t> </a:t>
                      </a:r>
                      <a:r>
                        <a:rPr sz="800" spc="-5" dirty="0">
                          <a:solidFill>
                            <a:srgbClr val="333333"/>
                          </a:solidFill>
                          <a:latin typeface="Verdana"/>
                          <a:cs typeface="Verdana"/>
                        </a:rPr>
                        <a:t>être</a:t>
                      </a:r>
                      <a:r>
                        <a:rPr sz="800" dirty="0">
                          <a:solidFill>
                            <a:srgbClr val="333333"/>
                          </a:solidFill>
                          <a:latin typeface="Verdana"/>
                          <a:cs typeface="Verdana"/>
                        </a:rPr>
                        <a:t> faite</a:t>
                      </a:r>
                      <a:r>
                        <a:rPr sz="800" spc="-5" dirty="0">
                          <a:solidFill>
                            <a:srgbClr val="333333"/>
                          </a:solidFill>
                          <a:latin typeface="Verdana"/>
                          <a:cs typeface="Verdana"/>
                        </a:rPr>
                        <a:t> </a:t>
                      </a:r>
                      <a:r>
                        <a:rPr sz="800" dirty="0">
                          <a:solidFill>
                            <a:srgbClr val="333333"/>
                          </a:solidFill>
                          <a:latin typeface="Verdana"/>
                          <a:cs typeface="Verdana"/>
                        </a:rPr>
                        <a:t>des </a:t>
                      </a:r>
                      <a:r>
                        <a:rPr sz="800" spc="-5" dirty="0">
                          <a:solidFill>
                            <a:srgbClr val="333333"/>
                          </a:solidFill>
                          <a:latin typeface="Verdana"/>
                          <a:cs typeface="Verdana"/>
                        </a:rPr>
                        <a:t>informations qu’elle</a:t>
                      </a:r>
                      <a:r>
                        <a:rPr sz="800" dirty="0">
                          <a:solidFill>
                            <a:srgbClr val="333333"/>
                          </a:solidFill>
                          <a:latin typeface="Verdana"/>
                          <a:cs typeface="Verdana"/>
                        </a:rPr>
                        <a:t> </a:t>
                      </a:r>
                      <a:r>
                        <a:rPr sz="800" spc="-5" dirty="0">
                          <a:solidFill>
                            <a:srgbClr val="333333"/>
                          </a:solidFill>
                          <a:latin typeface="Verdana"/>
                          <a:cs typeface="Verdana"/>
                        </a:rPr>
                        <a:t>contient.</a:t>
                      </a:r>
                      <a:endParaRPr sz="800" dirty="0">
                        <a:latin typeface="Verdana"/>
                        <a:cs typeface="Verdana"/>
                      </a:endParaRPr>
                    </a:p>
                  </a:txBody>
                  <a:tcPr marL="0" marR="0" marT="2851"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0009"/>
                  </a:ext>
                </a:extLst>
              </a:tr>
              <a:tr h="484410">
                <a:tc>
                  <a:txBody>
                    <a:bodyPr/>
                    <a:lstStyle/>
                    <a:p>
                      <a:pPr>
                        <a:lnSpc>
                          <a:spcPct val="100000"/>
                        </a:lnSpc>
                        <a:spcBef>
                          <a:spcPts val="10"/>
                        </a:spcBef>
                      </a:pPr>
                      <a:endParaRPr sz="800">
                        <a:latin typeface="Times New Roman"/>
                        <a:cs typeface="Times New Roman"/>
                      </a:endParaRPr>
                    </a:p>
                    <a:p>
                      <a:pPr marL="71120">
                        <a:lnSpc>
                          <a:spcPct val="100000"/>
                        </a:lnSpc>
                      </a:pPr>
                      <a:r>
                        <a:rPr sz="800" b="1" dirty="0">
                          <a:latin typeface="Verdana"/>
                          <a:cs typeface="Verdana"/>
                        </a:rPr>
                        <a:t>GA</a:t>
                      </a:r>
                      <a:endParaRPr sz="800">
                        <a:latin typeface="Verdana"/>
                        <a:cs typeface="Verdana"/>
                      </a:endParaRPr>
                    </a:p>
                  </a:txBody>
                  <a:tcPr marL="0" marR="0" marT="814"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spcBef>
                          <a:spcPts val="20"/>
                        </a:spcBef>
                      </a:pPr>
                      <a:endParaRPr sz="800" dirty="0">
                        <a:latin typeface="Times New Roman"/>
                        <a:cs typeface="Times New Roman"/>
                      </a:endParaRPr>
                    </a:p>
                    <a:p>
                      <a:pPr marL="68580" marR="200025" algn="just">
                        <a:lnSpc>
                          <a:spcPct val="101099"/>
                        </a:lnSpc>
                      </a:pPr>
                      <a:r>
                        <a:rPr sz="800" dirty="0">
                          <a:solidFill>
                            <a:srgbClr val="333333"/>
                          </a:solidFill>
                          <a:latin typeface="Verdana"/>
                          <a:cs typeface="Verdana"/>
                        </a:rPr>
                        <a:t>Ní </a:t>
                      </a:r>
                      <a:r>
                        <a:rPr sz="800" spc="-5" dirty="0">
                          <a:solidFill>
                            <a:srgbClr val="333333"/>
                          </a:solidFill>
                          <a:latin typeface="Verdana"/>
                          <a:cs typeface="Verdana"/>
                        </a:rPr>
                        <a:t>hionann tacaíocht </a:t>
                      </a:r>
                      <a:r>
                        <a:rPr sz="800" dirty="0">
                          <a:solidFill>
                            <a:srgbClr val="333333"/>
                          </a:solidFill>
                          <a:latin typeface="Verdana"/>
                          <a:cs typeface="Verdana"/>
                        </a:rPr>
                        <a:t>an </a:t>
                      </a:r>
                      <a:r>
                        <a:rPr sz="800" spc="-5" dirty="0">
                          <a:solidFill>
                            <a:srgbClr val="333333"/>
                          </a:solidFill>
                          <a:latin typeface="Verdana"/>
                          <a:cs typeface="Verdana"/>
                        </a:rPr>
                        <a:t>Choimisiúin </a:t>
                      </a:r>
                      <a:r>
                        <a:rPr sz="800" dirty="0">
                          <a:solidFill>
                            <a:srgbClr val="333333"/>
                          </a:solidFill>
                          <a:latin typeface="Verdana"/>
                          <a:cs typeface="Verdana"/>
                        </a:rPr>
                        <a:t>Eorpaigh do </a:t>
                      </a:r>
                      <a:r>
                        <a:rPr sz="800" spc="-5" dirty="0">
                          <a:solidFill>
                            <a:srgbClr val="333333"/>
                          </a:solidFill>
                          <a:latin typeface="Verdana"/>
                          <a:cs typeface="Verdana"/>
                        </a:rPr>
                        <a:t>tháirgeadh </a:t>
                      </a:r>
                      <a:r>
                        <a:rPr sz="800" dirty="0">
                          <a:solidFill>
                            <a:srgbClr val="333333"/>
                          </a:solidFill>
                          <a:latin typeface="Verdana"/>
                          <a:cs typeface="Verdana"/>
                        </a:rPr>
                        <a:t>an </a:t>
                      </a:r>
                      <a:r>
                        <a:rPr sz="800" spc="-5" dirty="0">
                          <a:solidFill>
                            <a:srgbClr val="333333"/>
                          </a:solidFill>
                          <a:latin typeface="Verdana"/>
                          <a:cs typeface="Verdana"/>
                        </a:rPr>
                        <a:t>fhoilseacháin </a:t>
                      </a:r>
                      <a:r>
                        <a:rPr sz="800" dirty="0">
                          <a:solidFill>
                            <a:srgbClr val="333333"/>
                          </a:solidFill>
                          <a:latin typeface="Verdana"/>
                          <a:cs typeface="Verdana"/>
                        </a:rPr>
                        <a:t>seo </a:t>
                      </a:r>
                      <a:r>
                        <a:rPr sz="800" spc="-5" dirty="0">
                          <a:solidFill>
                            <a:srgbClr val="333333"/>
                          </a:solidFill>
                          <a:latin typeface="Verdana"/>
                          <a:cs typeface="Verdana"/>
                        </a:rPr>
                        <a:t>agus formhuiniú </a:t>
                      </a:r>
                      <a:r>
                        <a:rPr sz="800" dirty="0">
                          <a:solidFill>
                            <a:srgbClr val="333333"/>
                          </a:solidFill>
                          <a:latin typeface="Verdana"/>
                          <a:cs typeface="Verdana"/>
                        </a:rPr>
                        <a:t>ar ábhair </a:t>
                      </a:r>
                      <a:r>
                        <a:rPr sz="800" spc="-305" dirty="0">
                          <a:solidFill>
                            <a:srgbClr val="333333"/>
                          </a:solidFill>
                          <a:latin typeface="Verdana"/>
                          <a:cs typeface="Verdana"/>
                        </a:rPr>
                        <a:t> </a:t>
                      </a:r>
                      <a:r>
                        <a:rPr sz="800" dirty="0">
                          <a:solidFill>
                            <a:srgbClr val="333333"/>
                          </a:solidFill>
                          <a:latin typeface="Verdana"/>
                          <a:cs typeface="Verdana"/>
                        </a:rPr>
                        <a:t>an </a:t>
                      </a:r>
                      <a:r>
                        <a:rPr sz="800" spc="-5" dirty="0">
                          <a:solidFill>
                            <a:srgbClr val="333333"/>
                          </a:solidFill>
                          <a:latin typeface="Verdana"/>
                          <a:cs typeface="Verdana"/>
                        </a:rPr>
                        <a:t>fhoilseacháin, lena léirítear </a:t>
                      </a:r>
                      <a:r>
                        <a:rPr sz="800" dirty="0">
                          <a:solidFill>
                            <a:srgbClr val="333333"/>
                          </a:solidFill>
                          <a:latin typeface="Verdana"/>
                          <a:cs typeface="Verdana"/>
                        </a:rPr>
                        <a:t>tuairimí </a:t>
                      </a:r>
                      <a:r>
                        <a:rPr sz="800" spc="-5" dirty="0">
                          <a:solidFill>
                            <a:srgbClr val="333333"/>
                          </a:solidFill>
                          <a:latin typeface="Verdana"/>
                          <a:cs typeface="Verdana"/>
                        </a:rPr>
                        <a:t>na n-údar amháin, </a:t>
                      </a:r>
                      <a:r>
                        <a:rPr sz="800" dirty="0">
                          <a:solidFill>
                            <a:srgbClr val="333333"/>
                          </a:solidFill>
                          <a:latin typeface="Verdana"/>
                          <a:cs typeface="Verdana"/>
                        </a:rPr>
                        <a:t>agus </a:t>
                      </a:r>
                      <a:r>
                        <a:rPr sz="800" spc="-5" dirty="0">
                          <a:solidFill>
                            <a:srgbClr val="333333"/>
                          </a:solidFill>
                          <a:latin typeface="Verdana"/>
                          <a:cs typeface="Verdana"/>
                        </a:rPr>
                        <a:t>ní féidir freagracht </a:t>
                      </a:r>
                      <a:r>
                        <a:rPr sz="800" dirty="0">
                          <a:solidFill>
                            <a:srgbClr val="333333"/>
                          </a:solidFill>
                          <a:latin typeface="Verdana"/>
                          <a:cs typeface="Verdana"/>
                        </a:rPr>
                        <a:t>a </a:t>
                      </a:r>
                      <a:r>
                        <a:rPr sz="800" spc="-5" dirty="0">
                          <a:solidFill>
                            <a:srgbClr val="333333"/>
                          </a:solidFill>
                          <a:latin typeface="Verdana"/>
                          <a:cs typeface="Verdana"/>
                        </a:rPr>
                        <a:t>chur </a:t>
                      </a:r>
                      <a:r>
                        <a:rPr sz="800" dirty="0">
                          <a:solidFill>
                            <a:srgbClr val="333333"/>
                          </a:solidFill>
                          <a:latin typeface="Verdana"/>
                          <a:cs typeface="Verdana"/>
                        </a:rPr>
                        <a:t>ar an </a:t>
                      </a:r>
                      <a:r>
                        <a:rPr sz="800" spc="-5" dirty="0">
                          <a:solidFill>
                            <a:srgbClr val="333333"/>
                          </a:solidFill>
                          <a:latin typeface="Verdana"/>
                          <a:cs typeface="Verdana"/>
                        </a:rPr>
                        <a:t>gCoimisiún </a:t>
                      </a:r>
                      <a:r>
                        <a:rPr sz="800" dirty="0">
                          <a:solidFill>
                            <a:srgbClr val="333333"/>
                          </a:solidFill>
                          <a:latin typeface="Verdana"/>
                          <a:cs typeface="Verdana"/>
                        </a:rPr>
                        <a:t> as</a:t>
                      </a:r>
                      <a:r>
                        <a:rPr sz="800" spc="-10" dirty="0">
                          <a:solidFill>
                            <a:srgbClr val="333333"/>
                          </a:solidFill>
                          <a:latin typeface="Verdana"/>
                          <a:cs typeface="Verdana"/>
                        </a:rPr>
                        <a:t> </a:t>
                      </a:r>
                      <a:r>
                        <a:rPr sz="800" dirty="0">
                          <a:solidFill>
                            <a:srgbClr val="333333"/>
                          </a:solidFill>
                          <a:latin typeface="Verdana"/>
                          <a:cs typeface="Verdana"/>
                        </a:rPr>
                        <a:t>aon</a:t>
                      </a:r>
                      <a:r>
                        <a:rPr sz="800" spc="-10" dirty="0">
                          <a:solidFill>
                            <a:srgbClr val="333333"/>
                          </a:solidFill>
                          <a:latin typeface="Verdana"/>
                          <a:cs typeface="Verdana"/>
                        </a:rPr>
                        <a:t> </a:t>
                      </a:r>
                      <a:r>
                        <a:rPr sz="800" spc="-5" dirty="0">
                          <a:solidFill>
                            <a:srgbClr val="333333"/>
                          </a:solidFill>
                          <a:latin typeface="Verdana"/>
                          <a:cs typeface="Verdana"/>
                        </a:rPr>
                        <a:t>úsáid </a:t>
                      </a:r>
                      <a:r>
                        <a:rPr sz="800" dirty="0">
                          <a:solidFill>
                            <a:srgbClr val="333333"/>
                          </a:solidFill>
                          <a:latin typeface="Verdana"/>
                          <a:cs typeface="Verdana"/>
                        </a:rPr>
                        <a:t>a</a:t>
                      </a:r>
                      <a:r>
                        <a:rPr sz="800" spc="5" dirty="0">
                          <a:solidFill>
                            <a:srgbClr val="333333"/>
                          </a:solidFill>
                          <a:latin typeface="Verdana"/>
                          <a:cs typeface="Verdana"/>
                        </a:rPr>
                        <a:t> </a:t>
                      </a:r>
                      <a:r>
                        <a:rPr sz="800" spc="-5" dirty="0">
                          <a:solidFill>
                            <a:srgbClr val="333333"/>
                          </a:solidFill>
                          <a:latin typeface="Verdana"/>
                          <a:cs typeface="Verdana"/>
                        </a:rPr>
                        <a:t>d’fhéadfaí</a:t>
                      </a:r>
                      <a:r>
                        <a:rPr sz="800" dirty="0">
                          <a:solidFill>
                            <a:srgbClr val="333333"/>
                          </a:solidFill>
                          <a:latin typeface="Verdana"/>
                          <a:cs typeface="Verdana"/>
                        </a:rPr>
                        <a:t> a</a:t>
                      </a:r>
                      <a:r>
                        <a:rPr sz="800" spc="5" dirty="0">
                          <a:solidFill>
                            <a:srgbClr val="333333"/>
                          </a:solidFill>
                          <a:latin typeface="Verdana"/>
                          <a:cs typeface="Verdana"/>
                        </a:rPr>
                        <a:t> </a:t>
                      </a:r>
                      <a:r>
                        <a:rPr sz="800" spc="-5" dirty="0">
                          <a:solidFill>
                            <a:srgbClr val="333333"/>
                          </a:solidFill>
                          <a:latin typeface="Verdana"/>
                          <a:cs typeface="Verdana"/>
                        </a:rPr>
                        <a:t>bhaint</a:t>
                      </a:r>
                      <a:r>
                        <a:rPr sz="800" dirty="0">
                          <a:solidFill>
                            <a:srgbClr val="333333"/>
                          </a:solidFill>
                          <a:latin typeface="Verdana"/>
                          <a:cs typeface="Verdana"/>
                        </a:rPr>
                        <a:t> as</a:t>
                      </a:r>
                      <a:r>
                        <a:rPr sz="800" spc="-10" dirty="0">
                          <a:solidFill>
                            <a:srgbClr val="333333"/>
                          </a:solidFill>
                          <a:latin typeface="Verdana"/>
                          <a:cs typeface="Verdana"/>
                        </a:rPr>
                        <a:t> </a:t>
                      </a:r>
                      <a:r>
                        <a:rPr sz="800" spc="5" dirty="0">
                          <a:solidFill>
                            <a:srgbClr val="333333"/>
                          </a:solidFill>
                          <a:latin typeface="Verdana"/>
                          <a:cs typeface="Verdana"/>
                        </a:rPr>
                        <a:t>an</a:t>
                      </a:r>
                      <a:r>
                        <a:rPr sz="800" spc="-10" dirty="0">
                          <a:solidFill>
                            <a:srgbClr val="333333"/>
                          </a:solidFill>
                          <a:latin typeface="Verdana"/>
                          <a:cs typeface="Verdana"/>
                        </a:rPr>
                        <a:t> </a:t>
                      </a:r>
                      <a:r>
                        <a:rPr sz="800" spc="-5" dirty="0">
                          <a:solidFill>
                            <a:srgbClr val="333333"/>
                          </a:solidFill>
                          <a:latin typeface="Verdana"/>
                          <a:cs typeface="Verdana"/>
                        </a:rPr>
                        <a:t>bhfaisnéis </a:t>
                      </a:r>
                      <a:r>
                        <a:rPr sz="800" dirty="0">
                          <a:solidFill>
                            <a:srgbClr val="333333"/>
                          </a:solidFill>
                          <a:latin typeface="Verdana"/>
                          <a:cs typeface="Verdana"/>
                        </a:rPr>
                        <a:t>atá</a:t>
                      </a:r>
                      <a:r>
                        <a:rPr sz="800" spc="-5" dirty="0">
                          <a:solidFill>
                            <a:srgbClr val="333333"/>
                          </a:solidFill>
                          <a:latin typeface="Verdana"/>
                          <a:cs typeface="Verdana"/>
                        </a:rPr>
                        <a:t> ann.</a:t>
                      </a:r>
                      <a:endParaRPr sz="800" dirty="0">
                        <a:latin typeface="Verdana"/>
                        <a:cs typeface="Verdana"/>
                      </a:endParaRPr>
                    </a:p>
                  </a:txBody>
                  <a:tcPr marL="0" marR="0" marT="1629"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0010"/>
                  </a:ext>
                </a:extLst>
              </a:tr>
              <a:tr h="389384">
                <a:tc>
                  <a:txBody>
                    <a:bodyPr/>
                    <a:lstStyle/>
                    <a:p>
                      <a:pPr>
                        <a:lnSpc>
                          <a:spcPct val="100000"/>
                        </a:lnSpc>
                        <a:spcBef>
                          <a:spcPts val="45"/>
                        </a:spcBef>
                      </a:pPr>
                      <a:endParaRPr sz="800">
                        <a:latin typeface="Times New Roman"/>
                        <a:cs typeface="Times New Roman"/>
                      </a:endParaRPr>
                    </a:p>
                    <a:p>
                      <a:pPr marL="69850">
                        <a:lnSpc>
                          <a:spcPct val="100000"/>
                        </a:lnSpc>
                      </a:pPr>
                      <a:r>
                        <a:rPr sz="700" b="1" spc="-5" dirty="0">
                          <a:latin typeface="Verdana"/>
                          <a:cs typeface="Verdana"/>
                        </a:rPr>
                        <a:t>HR</a:t>
                      </a:r>
                      <a:endParaRPr sz="700">
                        <a:latin typeface="Verdana"/>
                        <a:cs typeface="Verdana"/>
                      </a:endParaRPr>
                    </a:p>
                  </a:txBody>
                  <a:tcPr marL="0" marR="0" marT="3665"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spcBef>
                          <a:spcPts val="10"/>
                        </a:spcBef>
                      </a:pPr>
                      <a:endParaRPr sz="900" dirty="0">
                        <a:latin typeface="Times New Roman"/>
                        <a:cs typeface="Times New Roman"/>
                      </a:endParaRPr>
                    </a:p>
                    <a:p>
                      <a:pPr marL="68580" marR="243840">
                        <a:lnSpc>
                          <a:spcPct val="102200"/>
                        </a:lnSpc>
                      </a:pPr>
                      <a:r>
                        <a:rPr sz="900" dirty="0">
                          <a:solidFill>
                            <a:srgbClr val="333333"/>
                          </a:solidFill>
                          <a:latin typeface="Verdana"/>
                          <a:cs typeface="Verdana"/>
                        </a:rPr>
                        <a:t>Potpora </a:t>
                      </a:r>
                      <a:r>
                        <a:rPr sz="900" spc="-5" dirty="0">
                          <a:solidFill>
                            <a:srgbClr val="333333"/>
                          </a:solidFill>
                          <a:latin typeface="Verdana"/>
                          <a:cs typeface="Verdana"/>
                        </a:rPr>
                        <a:t>Europske</a:t>
                      </a:r>
                      <a:r>
                        <a:rPr sz="900" spc="5" dirty="0">
                          <a:solidFill>
                            <a:srgbClr val="333333"/>
                          </a:solidFill>
                          <a:latin typeface="Verdana"/>
                          <a:cs typeface="Verdana"/>
                        </a:rPr>
                        <a:t> </a:t>
                      </a:r>
                      <a:r>
                        <a:rPr sz="900" spc="-5" dirty="0">
                          <a:solidFill>
                            <a:srgbClr val="333333"/>
                          </a:solidFill>
                          <a:latin typeface="Verdana"/>
                          <a:cs typeface="Verdana"/>
                        </a:rPr>
                        <a:t>komisije proizvodnji</a:t>
                      </a:r>
                      <a:r>
                        <a:rPr sz="900" spc="15" dirty="0">
                          <a:solidFill>
                            <a:srgbClr val="333333"/>
                          </a:solidFill>
                          <a:latin typeface="Verdana"/>
                          <a:cs typeface="Verdana"/>
                        </a:rPr>
                        <a:t> </a:t>
                      </a:r>
                      <a:r>
                        <a:rPr sz="900" spc="-5" dirty="0">
                          <a:solidFill>
                            <a:srgbClr val="333333"/>
                          </a:solidFill>
                          <a:latin typeface="Verdana"/>
                          <a:cs typeface="Verdana"/>
                        </a:rPr>
                        <a:t>ove</a:t>
                      </a:r>
                      <a:r>
                        <a:rPr sz="900" spc="5" dirty="0">
                          <a:solidFill>
                            <a:srgbClr val="333333"/>
                          </a:solidFill>
                          <a:latin typeface="Verdana"/>
                          <a:cs typeface="Verdana"/>
                        </a:rPr>
                        <a:t> </a:t>
                      </a:r>
                      <a:r>
                        <a:rPr sz="900" spc="-5" dirty="0">
                          <a:solidFill>
                            <a:srgbClr val="333333"/>
                          </a:solidFill>
                          <a:latin typeface="Verdana"/>
                          <a:cs typeface="Verdana"/>
                        </a:rPr>
                        <a:t>publikacije</a:t>
                      </a:r>
                      <a:r>
                        <a:rPr sz="900" spc="5" dirty="0">
                          <a:solidFill>
                            <a:srgbClr val="333333"/>
                          </a:solidFill>
                          <a:latin typeface="Verdana"/>
                          <a:cs typeface="Verdana"/>
                        </a:rPr>
                        <a:t> </a:t>
                      </a:r>
                      <a:r>
                        <a:rPr sz="900" spc="-5" dirty="0">
                          <a:solidFill>
                            <a:srgbClr val="333333"/>
                          </a:solidFill>
                          <a:latin typeface="Verdana"/>
                          <a:cs typeface="Verdana"/>
                        </a:rPr>
                        <a:t>ne</a:t>
                      </a:r>
                      <a:r>
                        <a:rPr sz="900" spc="5" dirty="0">
                          <a:solidFill>
                            <a:srgbClr val="333333"/>
                          </a:solidFill>
                          <a:latin typeface="Verdana"/>
                          <a:cs typeface="Verdana"/>
                        </a:rPr>
                        <a:t> </a:t>
                      </a:r>
                      <a:r>
                        <a:rPr sz="900" spc="-5" dirty="0">
                          <a:solidFill>
                            <a:srgbClr val="333333"/>
                          </a:solidFill>
                          <a:latin typeface="Verdana"/>
                          <a:cs typeface="Verdana"/>
                        </a:rPr>
                        <a:t>predstavlja</a:t>
                      </a:r>
                      <a:r>
                        <a:rPr sz="900" spc="10" dirty="0">
                          <a:solidFill>
                            <a:srgbClr val="333333"/>
                          </a:solidFill>
                          <a:latin typeface="Verdana"/>
                          <a:cs typeface="Verdana"/>
                        </a:rPr>
                        <a:t> </a:t>
                      </a:r>
                      <a:r>
                        <a:rPr sz="900" spc="-5" dirty="0">
                          <a:solidFill>
                            <a:srgbClr val="333333"/>
                          </a:solidFill>
                          <a:latin typeface="Verdana"/>
                          <a:cs typeface="Verdana"/>
                        </a:rPr>
                        <a:t>potporu sadržaju</a:t>
                      </a:r>
                      <a:r>
                        <a:rPr sz="900" dirty="0">
                          <a:solidFill>
                            <a:srgbClr val="333333"/>
                          </a:solidFill>
                          <a:latin typeface="Verdana"/>
                          <a:cs typeface="Verdana"/>
                        </a:rPr>
                        <a:t> </a:t>
                      </a:r>
                      <a:r>
                        <a:rPr sz="900" spc="-5" dirty="0">
                          <a:solidFill>
                            <a:srgbClr val="333333"/>
                          </a:solidFill>
                          <a:latin typeface="Verdana"/>
                          <a:cs typeface="Verdana"/>
                        </a:rPr>
                        <a:t>koji</a:t>
                      </a:r>
                      <a:r>
                        <a:rPr sz="900" spc="10" dirty="0">
                          <a:solidFill>
                            <a:srgbClr val="333333"/>
                          </a:solidFill>
                          <a:latin typeface="Verdana"/>
                          <a:cs typeface="Verdana"/>
                        </a:rPr>
                        <a:t> </a:t>
                      </a:r>
                      <a:r>
                        <a:rPr sz="900" spc="-5" dirty="0">
                          <a:solidFill>
                            <a:srgbClr val="333333"/>
                          </a:solidFill>
                          <a:latin typeface="Verdana"/>
                          <a:cs typeface="Verdana"/>
                        </a:rPr>
                        <a:t>odražava</a:t>
                      </a:r>
                      <a:r>
                        <a:rPr sz="900" spc="10" dirty="0">
                          <a:solidFill>
                            <a:srgbClr val="333333"/>
                          </a:solidFill>
                          <a:latin typeface="Verdana"/>
                          <a:cs typeface="Verdana"/>
                        </a:rPr>
                        <a:t> </a:t>
                      </a:r>
                      <a:r>
                        <a:rPr sz="900" dirty="0">
                          <a:solidFill>
                            <a:srgbClr val="333333"/>
                          </a:solidFill>
                          <a:latin typeface="Verdana"/>
                          <a:cs typeface="Verdana"/>
                        </a:rPr>
                        <a:t>samo </a:t>
                      </a:r>
                      <a:r>
                        <a:rPr sz="900" spc="-300" dirty="0">
                          <a:solidFill>
                            <a:srgbClr val="333333"/>
                          </a:solidFill>
                          <a:latin typeface="Verdana"/>
                          <a:cs typeface="Verdana"/>
                        </a:rPr>
                        <a:t> </a:t>
                      </a:r>
                      <a:r>
                        <a:rPr sz="900" spc="-5" dirty="0">
                          <a:solidFill>
                            <a:srgbClr val="333333"/>
                          </a:solidFill>
                          <a:latin typeface="Verdana"/>
                          <a:cs typeface="Verdana"/>
                        </a:rPr>
                        <a:t>stavove autora</a:t>
                      </a:r>
                      <a:r>
                        <a:rPr sz="900" spc="-10" dirty="0">
                          <a:solidFill>
                            <a:srgbClr val="333333"/>
                          </a:solidFill>
                          <a:latin typeface="Verdana"/>
                          <a:cs typeface="Verdana"/>
                        </a:rPr>
                        <a:t> </a:t>
                      </a:r>
                      <a:r>
                        <a:rPr sz="900" dirty="0">
                          <a:solidFill>
                            <a:srgbClr val="333333"/>
                          </a:solidFill>
                          <a:latin typeface="Verdana"/>
                          <a:cs typeface="Verdana"/>
                        </a:rPr>
                        <a:t>i Komisija</a:t>
                      </a:r>
                      <a:r>
                        <a:rPr sz="900" spc="-20" dirty="0">
                          <a:solidFill>
                            <a:srgbClr val="333333"/>
                          </a:solidFill>
                          <a:latin typeface="Verdana"/>
                          <a:cs typeface="Verdana"/>
                        </a:rPr>
                        <a:t> </a:t>
                      </a:r>
                      <a:r>
                        <a:rPr sz="900" spc="-5" dirty="0">
                          <a:solidFill>
                            <a:srgbClr val="333333"/>
                          </a:solidFill>
                          <a:latin typeface="Verdana"/>
                          <a:cs typeface="Verdana"/>
                        </a:rPr>
                        <a:t>ne</a:t>
                      </a:r>
                      <a:r>
                        <a:rPr sz="900" dirty="0">
                          <a:solidFill>
                            <a:srgbClr val="333333"/>
                          </a:solidFill>
                          <a:latin typeface="Verdana"/>
                          <a:cs typeface="Verdana"/>
                        </a:rPr>
                        <a:t> može biti </a:t>
                      </a:r>
                      <a:r>
                        <a:rPr sz="900" spc="-5" dirty="0">
                          <a:solidFill>
                            <a:srgbClr val="333333"/>
                          </a:solidFill>
                          <a:latin typeface="Verdana"/>
                          <a:cs typeface="Verdana"/>
                        </a:rPr>
                        <a:t>odgovorna za uporabu </a:t>
                      </a:r>
                      <a:r>
                        <a:rPr sz="900" dirty="0">
                          <a:solidFill>
                            <a:srgbClr val="333333"/>
                          </a:solidFill>
                          <a:latin typeface="Verdana"/>
                          <a:cs typeface="Verdana"/>
                        </a:rPr>
                        <a:t>sadržanih</a:t>
                      </a:r>
                      <a:r>
                        <a:rPr sz="900" spc="-10" dirty="0">
                          <a:solidFill>
                            <a:srgbClr val="333333"/>
                          </a:solidFill>
                          <a:latin typeface="Verdana"/>
                          <a:cs typeface="Verdana"/>
                        </a:rPr>
                        <a:t> </a:t>
                      </a:r>
                      <a:r>
                        <a:rPr sz="900" spc="-5" dirty="0">
                          <a:solidFill>
                            <a:srgbClr val="333333"/>
                          </a:solidFill>
                          <a:latin typeface="Verdana"/>
                          <a:cs typeface="Verdana"/>
                        </a:rPr>
                        <a:t>informacija.</a:t>
                      </a:r>
                      <a:endParaRPr sz="900" dirty="0">
                        <a:latin typeface="Verdana"/>
                        <a:cs typeface="Verdana"/>
                      </a:endParaRPr>
                    </a:p>
                  </a:txBody>
                  <a:tcPr marL="0" marR="0" marT="814"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0011"/>
                  </a:ext>
                </a:extLst>
              </a:tr>
            </a:tbl>
          </a:graphicData>
        </a:graphic>
      </p:graphicFrame>
      <p:pic>
        <p:nvPicPr>
          <p:cNvPr id="4" name="object 4"/>
          <p:cNvPicPr/>
          <p:nvPr/>
        </p:nvPicPr>
        <p:blipFill>
          <a:blip r:embed="rId2" cstate="print"/>
          <a:stretch>
            <a:fillRect/>
          </a:stretch>
        </p:blipFill>
        <p:spPr>
          <a:xfrm>
            <a:off x="4666269" y="21141"/>
            <a:ext cx="1923068" cy="766325"/>
          </a:xfrm>
          <a:prstGeom prst="rect">
            <a:avLst/>
          </a:prstGeom>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Election of the new Rector of NOVA | Universidade NOVA de Lisboa"/>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4719771" y="346167"/>
            <a:ext cx="2579906" cy="1547944"/>
          </a:xfrm>
          <a:prstGeom prst="rect">
            <a:avLst/>
          </a:prstGeom>
          <a:noFill/>
          <a:extLst>
            <a:ext uri="{909E8E84-426E-40DD-AFC4-6F175D3DCCD1}">
              <a14:hiddenFill xmlns:a14="http://schemas.microsoft.com/office/drawing/2010/main">
                <a:solidFill>
                  <a:srgbClr val="FFFFFF"/>
                </a:solidFill>
              </a14:hiddenFill>
            </a:ext>
          </a:extLst>
        </p:spPr>
      </p:pic>
      <p:pic>
        <p:nvPicPr>
          <p:cNvPr id="8" name="Obrázek 7">
            <a:extLst>
              <a:ext uri="{FF2B5EF4-FFF2-40B4-BE49-F238E27FC236}">
                <a16:creationId xmlns:a16="http://schemas.microsoft.com/office/drawing/2014/main" id="{00000000-0008-0000-0000-000003000000}"/>
              </a:ext>
            </a:extLst>
          </p:cNvPr>
          <p:cNvPicPr>
            <a:picLocks noChangeAspect="1"/>
          </p:cNvPicPr>
          <p:nvPr/>
        </p:nvPicPr>
        <p:blipFill>
          <a:blip r:embed="rId3"/>
          <a:stretch>
            <a:fillRect/>
          </a:stretch>
        </p:blipFill>
        <p:spPr>
          <a:xfrm>
            <a:off x="8340636" y="618479"/>
            <a:ext cx="3520438" cy="1003324"/>
          </a:xfrm>
          <a:prstGeom prst="rect">
            <a:avLst/>
          </a:prstGeom>
        </p:spPr>
      </p:pic>
      <p:pic>
        <p:nvPicPr>
          <p:cNvPr id="4" name="Obrázek 3" descr="C:\Users\KAA\Pictures\UP_logo_horizont_en.png"/>
          <p:cNvPicPr/>
          <p:nvPr/>
        </p:nvPicPr>
        <p:blipFill>
          <a:blip r:embed="rId4">
            <a:extLst>
              <a:ext uri="{28A0092B-C50C-407E-A947-70E740481C1C}">
                <a14:useLocalDpi xmlns:a14="http://schemas.microsoft.com/office/drawing/2010/main" val="0"/>
              </a:ext>
            </a:extLst>
          </a:blip>
          <a:stretch>
            <a:fillRect/>
          </a:stretch>
        </p:blipFill>
        <p:spPr bwMode="auto">
          <a:xfrm>
            <a:off x="1187086" y="2639045"/>
            <a:ext cx="1690139" cy="1588934"/>
          </a:xfrm>
          <a:prstGeom prst="rect">
            <a:avLst/>
          </a:prstGeom>
          <a:noFill/>
        </p:spPr>
      </p:pic>
      <p:pic>
        <p:nvPicPr>
          <p:cNvPr id="6" name="Obrázek 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991549" y="4930536"/>
            <a:ext cx="2078049" cy="1582664"/>
          </a:xfrm>
          <a:prstGeom prst="rect">
            <a:avLst/>
          </a:prstGeom>
        </p:spPr>
      </p:pic>
      <p:sp>
        <p:nvSpPr>
          <p:cNvPr id="14" name="Rectangle 13">
            <a:extLst>
              <a:ext uri="{FF2B5EF4-FFF2-40B4-BE49-F238E27FC236}">
                <a16:creationId xmlns:a16="http://schemas.microsoft.com/office/drawing/2014/main" id="{A5A17FC0-D416-4C8B-A9E6-5924D352B98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67495" y="2300641"/>
            <a:ext cx="8124506" cy="4557360"/>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cxnSp>
        <p:nvCxnSpPr>
          <p:cNvPr id="16" name="Straight Connector 15">
            <a:extLst>
              <a:ext uri="{FF2B5EF4-FFF2-40B4-BE49-F238E27FC236}">
                <a16:creationId xmlns:a16="http://schemas.microsoft.com/office/drawing/2014/main" id="{982DC870-E8E5-4050-B10C-CC24FC67E50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0" y="2285774"/>
            <a:ext cx="12188952" cy="0"/>
          </a:xfrm>
          <a:prstGeom prst="line">
            <a:avLst/>
          </a:prstGeom>
          <a:ln w="101600">
            <a:solidFill>
              <a:srgbClr val="404040"/>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FF76A74F-C283-4DED-BD4D-086753B7CB0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0" y="4571548"/>
            <a:ext cx="4064320" cy="0"/>
          </a:xfrm>
          <a:prstGeom prst="line">
            <a:avLst/>
          </a:prstGeom>
          <a:ln w="101600">
            <a:solidFill>
              <a:srgbClr val="404040"/>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3B2791FB-B2F7-4BBE-B8D8-74C37FF9E85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064319" y="-680"/>
            <a:ext cx="0" cy="6858003"/>
          </a:xfrm>
          <a:prstGeom prst="line">
            <a:avLst/>
          </a:prstGeom>
          <a:ln w="101600">
            <a:solidFill>
              <a:srgbClr val="404040"/>
            </a:solidFill>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9891B5DE-6811-4844-BB18-472A3F360EE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020742" y="-680"/>
            <a:ext cx="0" cy="2240280"/>
          </a:xfrm>
          <a:prstGeom prst="line">
            <a:avLst/>
          </a:prstGeom>
          <a:ln w="101600">
            <a:solidFill>
              <a:srgbClr val="404040"/>
            </a:solidFil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77A9CA3A-7216-41E0-B3CD-058077FD396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746931" y="5336249"/>
            <a:ext cx="5486400" cy="0"/>
          </a:xfrm>
          <a:prstGeom prst="line">
            <a:avLst/>
          </a:prstGeom>
          <a:ln w="15875">
            <a:solidFill>
              <a:srgbClr val="FFFFFF">
                <a:alpha val="75000"/>
              </a:srgbClr>
            </a:solidFill>
          </a:ln>
        </p:spPr>
        <p:style>
          <a:lnRef idx="1">
            <a:schemeClr val="accent1"/>
          </a:lnRef>
          <a:fillRef idx="0">
            <a:schemeClr val="accent1"/>
          </a:fillRef>
          <a:effectRef idx="0">
            <a:schemeClr val="accent1"/>
          </a:effectRef>
          <a:fontRef idx="minor">
            <a:schemeClr val="tx1"/>
          </a:fontRef>
        </p:style>
      </p:cxnSp>
      <p:pic>
        <p:nvPicPr>
          <p:cNvPr id="10" name="Kép 9" descr="A képen szöveg látható&#10;&#10;Automatikusan generált leírás">
            <a:extLst>
              <a:ext uri="{FF2B5EF4-FFF2-40B4-BE49-F238E27FC236}">
                <a16:creationId xmlns:a16="http://schemas.microsoft.com/office/drawing/2014/main" id="{75AB8019-F529-DADE-D51A-D6F534BE279B}"/>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690676" y="302083"/>
            <a:ext cx="2652578" cy="1624704"/>
          </a:xfrm>
          <a:prstGeom prst="rect">
            <a:avLst/>
          </a:prstGeom>
        </p:spPr>
      </p:pic>
      <p:sp>
        <p:nvSpPr>
          <p:cNvPr id="12" name="Nadpis 1">
            <a:extLst>
              <a:ext uri="{FF2B5EF4-FFF2-40B4-BE49-F238E27FC236}">
                <a16:creationId xmlns:a16="http://schemas.microsoft.com/office/drawing/2014/main" id="{FC64CA8C-40F4-98CA-42AA-7C4EA039715C}"/>
              </a:ext>
            </a:extLst>
          </p:cNvPr>
          <p:cNvSpPr txBox="1">
            <a:spLocks/>
          </p:cNvSpPr>
          <p:nvPr/>
        </p:nvSpPr>
        <p:spPr>
          <a:xfrm>
            <a:off x="4629117" y="3699182"/>
            <a:ext cx="7423037" cy="2462708"/>
          </a:xfrm>
          <a:prstGeom prst="rect">
            <a:avLst/>
          </a:prstGeom>
        </p:spPr>
        <p:txBody>
          <a:bodyPr vert="horz" lIns="91440" tIns="45720" rIns="91440" bIns="45720" rtlCol="0" anchor="b">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br>
              <a:rPr lang="en-US" sz="1600" dirty="0">
                <a:solidFill>
                  <a:srgbClr val="FFFFFF"/>
                </a:solidFill>
              </a:rPr>
            </a:br>
            <a:br>
              <a:rPr lang="en-US" sz="1600" dirty="0">
                <a:solidFill>
                  <a:srgbClr val="FFFFFF"/>
                </a:solidFill>
              </a:rPr>
            </a:br>
            <a:br>
              <a:rPr lang="en-US" sz="1600" dirty="0">
                <a:solidFill>
                  <a:srgbClr val="FFFFFF"/>
                </a:solidFill>
              </a:rPr>
            </a:br>
            <a:endParaRPr lang="en-US" sz="1600" dirty="0">
              <a:solidFill>
                <a:srgbClr val="FFFFFF"/>
              </a:solidFill>
            </a:endParaRPr>
          </a:p>
        </p:txBody>
      </p:sp>
      <p:sp>
        <p:nvSpPr>
          <p:cNvPr id="23" name="Szövegdoboz 22">
            <a:extLst>
              <a:ext uri="{FF2B5EF4-FFF2-40B4-BE49-F238E27FC236}">
                <a16:creationId xmlns:a16="http://schemas.microsoft.com/office/drawing/2014/main" id="{A260913D-B56B-A35B-CADC-E27943DA7BD8}"/>
              </a:ext>
            </a:extLst>
          </p:cNvPr>
          <p:cNvSpPr txBox="1"/>
          <p:nvPr/>
        </p:nvSpPr>
        <p:spPr>
          <a:xfrm>
            <a:off x="4653181" y="4066827"/>
            <a:ext cx="7423036" cy="1323439"/>
          </a:xfrm>
          <a:prstGeom prst="rect">
            <a:avLst/>
          </a:prstGeom>
          <a:noFill/>
        </p:spPr>
        <p:txBody>
          <a:bodyPr wrap="square">
            <a:spAutoFit/>
          </a:bodyPr>
          <a:lstStyle/>
          <a:p>
            <a:r>
              <a:rPr lang="en-US" sz="4000" dirty="0">
                <a:solidFill>
                  <a:schemeClr val="bg1"/>
                </a:solidFill>
              </a:rPr>
              <a:t>Thank you for your </a:t>
            </a:r>
          </a:p>
          <a:p>
            <a:r>
              <a:rPr lang="en-US" sz="4000" dirty="0">
                <a:solidFill>
                  <a:schemeClr val="bg1"/>
                </a:solidFill>
              </a:rPr>
              <a:t>attention!</a:t>
            </a:r>
            <a:endParaRPr lang="en-US" sz="1100" dirty="0">
              <a:solidFill>
                <a:schemeClr val="bg1"/>
              </a:solidFill>
            </a:endParaRPr>
          </a:p>
        </p:txBody>
      </p:sp>
    </p:spTree>
    <p:extLst>
      <p:ext uri="{BB962C8B-B14F-4D97-AF65-F5344CB8AC3E}">
        <p14:creationId xmlns:p14="http://schemas.microsoft.com/office/powerpoint/2010/main" val="14094010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2"/>
          <p:cNvGraphicFramePr>
            <a:graphicFrameLocks noGrp="1"/>
          </p:cNvGraphicFramePr>
          <p:nvPr/>
        </p:nvGraphicFramePr>
        <p:xfrm>
          <a:off x="700394" y="371816"/>
          <a:ext cx="8317148" cy="6118641"/>
        </p:xfrm>
        <a:graphic>
          <a:graphicData uri="http://schemas.openxmlformats.org/drawingml/2006/table">
            <a:tbl>
              <a:tblPr firstRow="1" bandRow="1">
                <a:tableStyleId>{2D5ABB26-0587-4C30-8999-92F81FD0307C}</a:tableStyleId>
              </a:tblPr>
              <a:tblGrid>
                <a:gridCol w="447566">
                  <a:extLst>
                    <a:ext uri="{9D8B030D-6E8A-4147-A177-3AD203B41FA5}">
                      <a16:colId xmlns:a16="http://schemas.microsoft.com/office/drawing/2014/main" val="20000"/>
                    </a:ext>
                  </a:extLst>
                </a:gridCol>
                <a:gridCol w="7869582">
                  <a:extLst>
                    <a:ext uri="{9D8B030D-6E8A-4147-A177-3AD203B41FA5}">
                      <a16:colId xmlns:a16="http://schemas.microsoft.com/office/drawing/2014/main" val="20001"/>
                    </a:ext>
                  </a:extLst>
                </a:gridCol>
              </a:tblGrid>
              <a:tr h="566153">
                <a:tc>
                  <a:txBody>
                    <a:bodyPr/>
                    <a:lstStyle/>
                    <a:p>
                      <a:pPr>
                        <a:lnSpc>
                          <a:spcPct val="100000"/>
                        </a:lnSpc>
                        <a:spcBef>
                          <a:spcPts val="10"/>
                        </a:spcBef>
                      </a:pPr>
                      <a:endParaRPr sz="900">
                        <a:latin typeface="Times New Roman"/>
                        <a:cs typeface="Times New Roman"/>
                      </a:endParaRPr>
                    </a:p>
                    <a:p>
                      <a:pPr marL="67945">
                        <a:lnSpc>
                          <a:spcPct val="100000"/>
                        </a:lnSpc>
                      </a:pPr>
                      <a:r>
                        <a:rPr sz="900" b="1" spc="-5" dirty="0">
                          <a:latin typeface="Verdana"/>
                          <a:cs typeface="Verdana"/>
                        </a:rPr>
                        <a:t>HU</a:t>
                      </a:r>
                      <a:endParaRPr sz="900">
                        <a:latin typeface="Verdana"/>
                        <a:cs typeface="Verdana"/>
                      </a:endParaRPr>
                    </a:p>
                  </a:txBody>
                  <a:tcPr marL="0" marR="0" marT="814"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spcBef>
                          <a:spcPts val="20"/>
                        </a:spcBef>
                      </a:pPr>
                      <a:endParaRPr sz="900" dirty="0">
                        <a:latin typeface="Times New Roman"/>
                        <a:cs typeface="Times New Roman"/>
                      </a:endParaRPr>
                    </a:p>
                    <a:p>
                      <a:pPr marL="68580" marR="189865">
                        <a:lnSpc>
                          <a:spcPct val="101099"/>
                        </a:lnSpc>
                      </a:pPr>
                      <a:r>
                        <a:rPr sz="900" spc="-5" dirty="0">
                          <a:solidFill>
                            <a:srgbClr val="333333"/>
                          </a:solidFill>
                          <a:latin typeface="Verdana"/>
                          <a:cs typeface="Verdana"/>
                        </a:rPr>
                        <a:t>Az</a:t>
                      </a:r>
                      <a:r>
                        <a:rPr sz="900" spc="5" dirty="0">
                          <a:solidFill>
                            <a:srgbClr val="333333"/>
                          </a:solidFill>
                          <a:latin typeface="Verdana"/>
                          <a:cs typeface="Verdana"/>
                        </a:rPr>
                        <a:t> </a:t>
                      </a:r>
                      <a:r>
                        <a:rPr sz="900" spc="-5" dirty="0">
                          <a:solidFill>
                            <a:srgbClr val="333333"/>
                          </a:solidFill>
                          <a:latin typeface="Verdana"/>
                          <a:cs typeface="Verdana"/>
                        </a:rPr>
                        <a:t>Európai</a:t>
                      </a:r>
                      <a:r>
                        <a:rPr sz="900" spc="15" dirty="0">
                          <a:solidFill>
                            <a:srgbClr val="333333"/>
                          </a:solidFill>
                          <a:latin typeface="Verdana"/>
                          <a:cs typeface="Verdana"/>
                        </a:rPr>
                        <a:t> </a:t>
                      </a:r>
                      <a:r>
                        <a:rPr sz="900" spc="-5" dirty="0">
                          <a:solidFill>
                            <a:srgbClr val="333333"/>
                          </a:solidFill>
                          <a:latin typeface="Verdana"/>
                          <a:cs typeface="Verdana"/>
                        </a:rPr>
                        <a:t>Bizottság</a:t>
                      </a:r>
                      <a:r>
                        <a:rPr sz="900" spc="10" dirty="0">
                          <a:solidFill>
                            <a:srgbClr val="333333"/>
                          </a:solidFill>
                          <a:latin typeface="Verdana"/>
                          <a:cs typeface="Verdana"/>
                        </a:rPr>
                        <a:t> </a:t>
                      </a:r>
                      <a:r>
                        <a:rPr sz="900" spc="-5" dirty="0">
                          <a:solidFill>
                            <a:srgbClr val="333333"/>
                          </a:solidFill>
                          <a:latin typeface="Verdana"/>
                          <a:cs typeface="Verdana"/>
                        </a:rPr>
                        <a:t>támogatása</a:t>
                      </a:r>
                      <a:r>
                        <a:rPr sz="900" spc="5" dirty="0">
                          <a:solidFill>
                            <a:srgbClr val="333333"/>
                          </a:solidFill>
                          <a:latin typeface="Verdana"/>
                          <a:cs typeface="Verdana"/>
                        </a:rPr>
                        <a:t> </a:t>
                      </a:r>
                      <a:r>
                        <a:rPr sz="900" spc="-5" dirty="0">
                          <a:solidFill>
                            <a:srgbClr val="333333"/>
                          </a:solidFill>
                          <a:latin typeface="Verdana"/>
                          <a:cs typeface="Verdana"/>
                        </a:rPr>
                        <a:t>ezen</a:t>
                      </a:r>
                      <a:r>
                        <a:rPr sz="900" spc="5" dirty="0">
                          <a:solidFill>
                            <a:srgbClr val="333333"/>
                          </a:solidFill>
                          <a:latin typeface="Verdana"/>
                          <a:cs typeface="Verdana"/>
                        </a:rPr>
                        <a:t> </a:t>
                      </a:r>
                      <a:r>
                        <a:rPr sz="900" spc="-5" dirty="0">
                          <a:solidFill>
                            <a:srgbClr val="333333"/>
                          </a:solidFill>
                          <a:latin typeface="Verdana"/>
                          <a:cs typeface="Verdana"/>
                        </a:rPr>
                        <a:t>kiadvány</a:t>
                      </a:r>
                      <a:r>
                        <a:rPr sz="900" spc="5" dirty="0">
                          <a:solidFill>
                            <a:srgbClr val="333333"/>
                          </a:solidFill>
                          <a:latin typeface="Verdana"/>
                          <a:cs typeface="Verdana"/>
                        </a:rPr>
                        <a:t> </a:t>
                      </a:r>
                      <a:r>
                        <a:rPr sz="900" spc="-5" dirty="0">
                          <a:solidFill>
                            <a:srgbClr val="333333"/>
                          </a:solidFill>
                          <a:latin typeface="Verdana"/>
                          <a:cs typeface="Verdana"/>
                        </a:rPr>
                        <a:t>elkészítéséhez</a:t>
                      </a:r>
                      <a:r>
                        <a:rPr sz="900" spc="10" dirty="0">
                          <a:solidFill>
                            <a:srgbClr val="333333"/>
                          </a:solidFill>
                          <a:latin typeface="Verdana"/>
                          <a:cs typeface="Verdana"/>
                        </a:rPr>
                        <a:t> </a:t>
                      </a:r>
                      <a:r>
                        <a:rPr sz="900" spc="-5" dirty="0">
                          <a:solidFill>
                            <a:srgbClr val="333333"/>
                          </a:solidFill>
                          <a:latin typeface="Verdana"/>
                          <a:cs typeface="Verdana"/>
                        </a:rPr>
                        <a:t>nem</a:t>
                      </a:r>
                      <a:r>
                        <a:rPr sz="900" spc="10" dirty="0">
                          <a:solidFill>
                            <a:srgbClr val="333333"/>
                          </a:solidFill>
                          <a:latin typeface="Verdana"/>
                          <a:cs typeface="Verdana"/>
                        </a:rPr>
                        <a:t> </a:t>
                      </a:r>
                      <a:r>
                        <a:rPr sz="900" spc="-5" dirty="0">
                          <a:solidFill>
                            <a:srgbClr val="333333"/>
                          </a:solidFill>
                          <a:latin typeface="Verdana"/>
                          <a:cs typeface="Verdana"/>
                        </a:rPr>
                        <a:t>jelenti</a:t>
                      </a:r>
                      <a:r>
                        <a:rPr sz="900" spc="15" dirty="0">
                          <a:solidFill>
                            <a:srgbClr val="333333"/>
                          </a:solidFill>
                          <a:latin typeface="Verdana"/>
                          <a:cs typeface="Verdana"/>
                        </a:rPr>
                        <a:t> </a:t>
                      </a:r>
                      <a:r>
                        <a:rPr sz="900" dirty="0">
                          <a:solidFill>
                            <a:srgbClr val="333333"/>
                          </a:solidFill>
                          <a:latin typeface="Verdana"/>
                          <a:cs typeface="Verdana"/>
                        </a:rPr>
                        <a:t>a</a:t>
                      </a:r>
                      <a:r>
                        <a:rPr sz="900" spc="10" dirty="0">
                          <a:solidFill>
                            <a:srgbClr val="333333"/>
                          </a:solidFill>
                          <a:latin typeface="Verdana"/>
                          <a:cs typeface="Verdana"/>
                        </a:rPr>
                        <a:t> </a:t>
                      </a:r>
                      <a:r>
                        <a:rPr sz="900" spc="-5" dirty="0">
                          <a:solidFill>
                            <a:srgbClr val="333333"/>
                          </a:solidFill>
                          <a:latin typeface="Verdana"/>
                          <a:cs typeface="Verdana"/>
                        </a:rPr>
                        <a:t>tartalom</a:t>
                      </a:r>
                      <a:r>
                        <a:rPr sz="900" spc="10" dirty="0">
                          <a:solidFill>
                            <a:srgbClr val="333333"/>
                          </a:solidFill>
                          <a:latin typeface="Verdana"/>
                          <a:cs typeface="Verdana"/>
                        </a:rPr>
                        <a:t> </a:t>
                      </a:r>
                      <a:r>
                        <a:rPr sz="900" spc="-5" dirty="0">
                          <a:solidFill>
                            <a:srgbClr val="333333"/>
                          </a:solidFill>
                          <a:latin typeface="Verdana"/>
                          <a:cs typeface="Verdana"/>
                        </a:rPr>
                        <a:t>jóváhagyását,</a:t>
                      </a:r>
                      <a:r>
                        <a:rPr sz="900" spc="5" dirty="0">
                          <a:solidFill>
                            <a:srgbClr val="333333"/>
                          </a:solidFill>
                          <a:latin typeface="Verdana"/>
                          <a:cs typeface="Verdana"/>
                        </a:rPr>
                        <a:t> </a:t>
                      </a:r>
                      <a:r>
                        <a:rPr sz="900" dirty="0">
                          <a:solidFill>
                            <a:srgbClr val="333333"/>
                          </a:solidFill>
                          <a:latin typeface="Verdana"/>
                          <a:cs typeface="Verdana"/>
                        </a:rPr>
                        <a:t>amely </a:t>
                      </a:r>
                      <a:r>
                        <a:rPr sz="900" spc="-300" dirty="0">
                          <a:solidFill>
                            <a:srgbClr val="333333"/>
                          </a:solidFill>
                          <a:latin typeface="Verdana"/>
                          <a:cs typeface="Verdana"/>
                        </a:rPr>
                        <a:t> </a:t>
                      </a:r>
                      <a:r>
                        <a:rPr sz="900" spc="-5" dirty="0">
                          <a:solidFill>
                            <a:srgbClr val="333333"/>
                          </a:solidFill>
                          <a:latin typeface="Verdana"/>
                          <a:cs typeface="Verdana"/>
                        </a:rPr>
                        <a:t>kizárólag</a:t>
                      </a:r>
                      <a:r>
                        <a:rPr sz="900" spc="5" dirty="0">
                          <a:solidFill>
                            <a:srgbClr val="333333"/>
                          </a:solidFill>
                          <a:latin typeface="Verdana"/>
                          <a:cs typeface="Verdana"/>
                        </a:rPr>
                        <a:t> </a:t>
                      </a:r>
                      <a:r>
                        <a:rPr sz="900" dirty="0">
                          <a:solidFill>
                            <a:srgbClr val="333333"/>
                          </a:solidFill>
                          <a:latin typeface="Verdana"/>
                          <a:cs typeface="Verdana"/>
                        </a:rPr>
                        <a:t>a</a:t>
                      </a:r>
                      <a:r>
                        <a:rPr sz="900" spc="-5" dirty="0">
                          <a:solidFill>
                            <a:srgbClr val="333333"/>
                          </a:solidFill>
                          <a:latin typeface="Verdana"/>
                          <a:cs typeface="Verdana"/>
                        </a:rPr>
                        <a:t> szerzők álláspontját</a:t>
                      </a:r>
                      <a:r>
                        <a:rPr sz="900" spc="10" dirty="0">
                          <a:solidFill>
                            <a:srgbClr val="333333"/>
                          </a:solidFill>
                          <a:latin typeface="Verdana"/>
                          <a:cs typeface="Verdana"/>
                        </a:rPr>
                        <a:t> </a:t>
                      </a:r>
                      <a:r>
                        <a:rPr sz="900" spc="-5" dirty="0">
                          <a:solidFill>
                            <a:srgbClr val="333333"/>
                          </a:solidFill>
                          <a:latin typeface="Verdana"/>
                          <a:cs typeface="Verdana"/>
                        </a:rPr>
                        <a:t>tükrözi, valamint</a:t>
                      </a:r>
                      <a:r>
                        <a:rPr sz="900" spc="5" dirty="0">
                          <a:solidFill>
                            <a:srgbClr val="333333"/>
                          </a:solidFill>
                          <a:latin typeface="Verdana"/>
                          <a:cs typeface="Verdana"/>
                        </a:rPr>
                        <a:t> </a:t>
                      </a:r>
                      <a:r>
                        <a:rPr sz="900" dirty="0">
                          <a:solidFill>
                            <a:srgbClr val="333333"/>
                          </a:solidFill>
                          <a:latin typeface="Verdana"/>
                          <a:cs typeface="Verdana"/>
                        </a:rPr>
                        <a:t>a Bizottság</a:t>
                      </a:r>
                      <a:r>
                        <a:rPr sz="900" spc="5" dirty="0">
                          <a:solidFill>
                            <a:srgbClr val="333333"/>
                          </a:solidFill>
                          <a:latin typeface="Verdana"/>
                          <a:cs typeface="Verdana"/>
                        </a:rPr>
                        <a:t> </a:t>
                      </a:r>
                      <a:r>
                        <a:rPr sz="900" spc="-5" dirty="0">
                          <a:solidFill>
                            <a:srgbClr val="333333"/>
                          </a:solidFill>
                          <a:latin typeface="Verdana"/>
                          <a:cs typeface="Verdana"/>
                        </a:rPr>
                        <a:t>nem</a:t>
                      </a:r>
                      <a:r>
                        <a:rPr sz="900" dirty="0">
                          <a:solidFill>
                            <a:srgbClr val="333333"/>
                          </a:solidFill>
                          <a:latin typeface="Verdana"/>
                          <a:cs typeface="Verdana"/>
                        </a:rPr>
                        <a:t> </a:t>
                      </a:r>
                      <a:r>
                        <a:rPr sz="900" spc="-5" dirty="0">
                          <a:solidFill>
                            <a:srgbClr val="333333"/>
                          </a:solidFill>
                          <a:latin typeface="Verdana"/>
                          <a:cs typeface="Verdana"/>
                        </a:rPr>
                        <a:t>tehető</a:t>
                      </a:r>
                      <a:r>
                        <a:rPr sz="900" spc="15" dirty="0">
                          <a:solidFill>
                            <a:srgbClr val="333333"/>
                          </a:solidFill>
                          <a:latin typeface="Verdana"/>
                          <a:cs typeface="Verdana"/>
                        </a:rPr>
                        <a:t> </a:t>
                      </a:r>
                      <a:r>
                        <a:rPr sz="900" spc="-5" dirty="0">
                          <a:solidFill>
                            <a:srgbClr val="333333"/>
                          </a:solidFill>
                          <a:latin typeface="Verdana"/>
                          <a:cs typeface="Verdana"/>
                        </a:rPr>
                        <a:t>felelőssé</a:t>
                      </a:r>
                      <a:r>
                        <a:rPr sz="900" spc="10" dirty="0">
                          <a:solidFill>
                            <a:srgbClr val="333333"/>
                          </a:solidFill>
                          <a:latin typeface="Verdana"/>
                          <a:cs typeface="Verdana"/>
                        </a:rPr>
                        <a:t> </a:t>
                      </a:r>
                      <a:r>
                        <a:rPr sz="900" spc="-5" dirty="0">
                          <a:solidFill>
                            <a:srgbClr val="333333"/>
                          </a:solidFill>
                          <a:latin typeface="Verdana"/>
                          <a:cs typeface="Verdana"/>
                        </a:rPr>
                        <a:t>ezen információk</a:t>
                      </a:r>
                      <a:endParaRPr sz="900" dirty="0">
                        <a:latin typeface="Verdana"/>
                        <a:cs typeface="Verdana"/>
                      </a:endParaRPr>
                    </a:p>
                    <a:p>
                      <a:pPr marL="68580">
                        <a:lnSpc>
                          <a:spcPct val="100000"/>
                        </a:lnSpc>
                        <a:spcBef>
                          <a:spcPts val="25"/>
                        </a:spcBef>
                      </a:pPr>
                      <a:r>
                        <a:rPr sz="900" spc="-5" dirty="0">
                          <a:solidFill>
                            <a:srgbClr val="333333"/>
                          </a:solidFill>
                          <a:latin typeface="Verdana"/>
                          <a:cs typeface="Verdana"/>
                        </a:rPr>
                        <a:t>bárminemű</a:t>
                      </a:r>
                      <a:r>
                        <a:rPr sz="900" spc="-10" dirty="0">
                          <a:solidFill>
                            <a:srgbClr val="333333"/>
                          </a:solidFill>
                          <a:latin typeface="Verdana"/>
                          <a:cs typeface="Verdana"/>
                        </a:rPr>
                        <a:t> </a:t>
                      </a:r>
                      <a:r>
                        <a:rPr sz="900" spc="-5" dirty="0">
                          <a:solidFill>
                            <a:srgbClr val="333333"/>
                          </a:solidFill>
                          <a:latin typeface="Verdana"/>
                          <a:cs typeface="Verdana"/>
                        </a:rPr>
                        <a:t>felhasználásáért.</a:t>
                      </a:r>
                      <a:endParaRPr sz="900" dirty="0">
                        <a:latin typeface="Verdana"/>
                        <a:cs typeface="Verdana"/>
                      </a:endParaRPr>
                    </a:p>
                  </a:txBody>
                  <a:tcPr marL="0" marR="0" marT="1629"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0000"/>
                  </a:ext>
                </a:extLst>
              </a:tr>
              <a:tr h="559867">
                <a:tc>
                  <a:txBody>
                    <a:bodyPr/>
                    <a:lstStyle/>
                    <a:p>
                      <a:pPr>
                        <a:lnSpc>
                          <a:spcPct val="100000"/>
                        </a:lnSpc>
                        <a:spcBef>
                          <a:spcPts val="10"/>
                        </a:spcBef>
                      </a:pPr>
                      <a:endParaRPr sz="900">
                        <a:latin typeface="Times New Roman"/>
                        <a:cs typeface="Times New Roman"/>
                      </a:endParaRPr>
                    </a:p>
                    <a:p>
                      <a:pPr marL="97155">
                        <a:lnSpc>
                          <a:spcPct val="100000"/>
                        </a:lnSpc>
                      </a:pPr>
                      <a:r>
                        <a:rPr sz="900" b="1" spc="-5" dirty="0">
                          <a:latin typeface="Verdana"/>
                          <a:cs typeface="Verdana"/>
                        </a:rPr>
                        <a:t>IT</a:t>
                      </a:r>
                      <a:endParaRPr sz="900">
                        <a:latin typeface="Verdana"/>
                        <a:cs typeface="Verdana"/>
                      </a:endParaRPr>
                    </a:p>
                  </a:txBody>
                  <a:tcPr marL="0" marR="0" marT="814"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spcBef>
                          <a:spcPts val="15"/>
                        </a:spcBef>
                      </a:pPr>
                      <a:endParaRPr sz="900">
                        <a:latin typeface="Times New Roman"/>
                        <a:cs typeface="Times New Roman"/>
                      </a:endParaRPr>
                    </a:p>
                    <a:p>
                      <a:pPr marL="68580" marR="274320">
                        <a:lnSpc>
                          <a:spcPct val="101699"/>
                        </a:lnSpc>
                        <a:spcBef>
                          <a:spcPts val="5"/>
                        </a:spcBef>
                      </a:pPr>
                      <a:r>
                        <a:rPr sz="900" spc="-5" dirty="0">
                          <a:solidFill>
                            <a:srgbClr val="333333"/>
                          </a:solidFill>
                          <a:latin typeface="Verdana"/>
                          <a:cs typeface="Verdana"/>
                        </a:rPr>
                        <a:t>Il</a:t>
                      </a:r>
                      <a:r>
                        <a:rPr sz="900" dirty="0">
                          <a:solidFill>
                            <a:srgbClr val="333333"/>
                          </a:solidFill>
                          <a:latin typeface="Verdana"/>
                          <a:cs typeface="Verdana"/>
                        </a:rPr>
                        <a:t> </a:t>
                      </a:r>
                      <a:r>
                        <a:rPr sz="900" spc="-5" dirty="0">
                          <a:solidFill>
                            <a:srgbClr val="333333"/>
                          </a:solidFill>
                          <a:latin typeface="Verdana"/>
                          <a:cs typeface="Verdana"/>
                        </a:rPr>
                        <a:t>sostegno</a:t>
                      </a:r>
                      <a:r>
                        <a:rPr sz="900" spc="5" dirty="0">
                          <a:solidFill>
                            <a:srgbClr val="333333"/>
                          </a:solidFill>
                          <a:latin typeface="Verdana"/>
                          <a:cs typeface="Verdana"/>
                        </a:rPr>
                        <a:t> </a:t>
                      </a:r>
                      <a:r>
                        <a:rPr sz="900" spc="-5" dirty="0">
                          <a:solidFill>
                            <a:srgbClr val="333333"/>
                          </a:solidFill>
                          <a:latin typeface="Verdana"/>
                          <a:cs typeface="Verdana"/>
                        </a:rPr>
                        <a:t>della</a:t>
                      </a:r>
                      <a:r>
                        <a:rPr sz="900" dirty="0">
                          <a:solidFill>
                            <a:srgbClr val="333333"/>
                          </a:solidFill>
                          <a:latin typeface="Verdana"/>
                          <a:cs typeface="Verdana"/>
                        </a:rPr>
                        <a:t> </a:t>
                      </a:r>
                      <a:r>
                        <a:rPr sz="900" spc="-5" dirty="0">
                          <a:solidFill>
                            <a:srgbClr val="333333"/>
                          </a:solidFill>
                          <a:latin typeface="Verdana"/>
                          <a:cs typeface="Verdana"/>
                        </a:rPr>
                        <a:t>Commissione</a:t>
                      </a:r>
                      <a:r>
                        <a:rPr sz="900" dirty="0">
                          <a:solidFill>
                            <a:srgbClr val="333333"/>
                          </a:solidFill>
                          <a:latin typeface="Verdana"/>
                          <a:cs typeface="Verdana"/>
                        </a:rPr>
                        <a:t> </a:t>
                      </a:r>
                      <a:r>
                        <a:rPr sz="900" spc="-5" dirty="0">
                          <a:solidFill>
                            <a:srgbClr val="333333"/>
                          </a:solidFill>
                          <a:latin typeface="Verdana"/>
                          <a:cs typeface="Verdana"/>
                        </a:rPr>
                        <a:t>europea</a:t>
                      </a:r>
                      <a:r>
                        <a:rPr sz="900" dirty="0">
                          <a:solidFill>
                            <a:srgbClr val="333333"/>
                          </a:solidFill>
                          <a:latin typeface="Verdana"/>
                          <a:cs typeface="Verdana"/>
                        </a:rPr>
                        <a:t> alla</a:t>
                      </a:r>
                      <a:r>
                        <a:rPr sz="900" spc="-5" dirty="0">
                          <a:solidFill>
                            <a:srgbClr val="333333"/>
                          </a:solidFill>
                          <a:latin typeface="Verdana"/>
                          <a:cs typeface="Verdana"/>
                        </a:rPr>
                        <a:t> produzione</a:t>
                      </a:r>
                      <a:r>
                        <a:rPr sz="900" dirty="0">
                          <a:solidFill>
                            <a:srgbClr val="333333"/>
                          </a:solidFill>
                          <a:latin typeface="Verdana"/>
                          <a:cs typeface="Verdana"/>
                        </a:rPr>
                        <a:t> di</a:t>
                      </a:r>
                      <a:r>
                        <a:rPr sz="900" spc="5" dirty="0">
                          <a:solidFill>
                            <a:srgbClr val="333333"/>
                          </a:solidFill>
                          <a:latin typeface="Verdana"/>
                          <a:cs typeface="Verdana"/>
                        </a:rPr>
                        <a:t> </a:t>
                      </a:r>
                      <a:r>
                        <a:rPr sz="900" spc="-5" dirty="0">
                          <a:solidFill>
                            <a:srgbClr val="333333"/>
                          </a:solidFill>
                          <a:latin typeface="Verdana"/>
                          <a:cs typeface="Verdana"/>
                        </a:rPr>
                        <a:t>questa</a:t>
                      </a:r>
                      <a:r>
                        <a:rPr sz="900" dirty="0">
                          <a:solidFill>
                            <a:srgbClr val="333333"/>
                          </a:solidFill>
                          <a:latin typeface="Verdana"/>
                          <a:cs typeface="Verdana"/>
                        </a:rPr>
                        <a:t> </a:t>
                      </a:r>
                      <a:r>
                        <a:rPr sz="900" spc="-5" dirty="0">
                          <a:solidFill>
                            <a:srgbClr val="333333"/>
                          </a:solidFill>
                          <a:latin typeface="Verdana"/>
                          <a:cs typeface="Verdana"/>
                        </a:rPr>
                        <a:t>pubblicazione</a:t>
                      </a:r>
                      <a:r>
                        <a:rPr sz="900" spc="-10" dirty="0">
                          <a:solidFill>
                            <a:srgbClr val="333333"/>
                          </a:solidFill>
                          <a:latin typeface="Verdana"/>
                          <a:cs typeface="Verdana"/>
                        </a:rPr>
                        <a:t> </a:t>
                      </a:r>
                      <a:r>
                        <a:rPr sz="900" spc="-5" dirty="0">
                          <a:solidFill>
                            <a:srgbClr val="333333"/>
                          </a:solidFill>
                          <a:latin typeface="Verdana"/>
                          <a:cs typeface="Verdana"/>
                        </a:rPr>
                        <a:t>non</a:t>
                      </a:r>
                      <a:r>
                        <a:rPr sz="900" spc="-10" dirty="0">
                          <a:solidFill>
                            <a:srgbClr val="333333"/>
                          </a:solidFill>
                          <a:latin typeface="Verdana"/>
                          <a:cs typeface="Verdana"/>
                        </a:rPr>
                        <a:t> </a:t>
                      </a:r>
                      <a:r>
                        <a:rPr sz="900" spc="-5" dirty="0">
                          <a:solidFill>
                            <a:srgbClr val="333333"/>
                          </a:solidFill>
                          <a:latin typeface="Verdana"/>
                          <a:cs typeface="Verdana"/>
                        </a:rPr>
                        <a:t>costituisce </a:t>
                      </a:r>
                      <a:r>
                        <a:rPr sz="900" dirty="0">
                          <a:solidFill>
                            <a:srgbClr val="333333"/>
                          </a:solidFill>
                          <a:latin typeface="Verdana"/>
                          <a:cs typeface="Verdana"/>
                        </a:rPr>
                        <a:t> </a:t>
                      </a:r>
                      <a:r>
                        <a:rPr sz="900" spc="-5" dirty="0">
                          <a:solidFill>
                            <a:srgbClr val="333333"/>
                          </a:solidFill>
                          <a:latin typeface="Verdana"/>
                          <a:cs typeface="Verdana"/>
                        </a:rPr>
                        <a:t>un'approvazione</a:t>
                      </a:r>
                      <a:r>
                        <a:rPr sz="900" dirty="0">
                          <a:solidFill>
                            <a:srgbClr val="333333"/>
                          </a:solidFill>
                          <a:latin typeface="Verdana"/>
                          <a:cs typeface="Verdana"/>
                        </a:rPr>
                        <a:t> del</a:t>
                      </a:r>
                      <a:r>
                        <a:rPr sz="900" spc="5" dirty="0">
                          <a:solidFill>
                            <a:srgbClr val="333333"/>
                          </a:solidFill>
                          <a:latin typeface="Verdana"/>
                          <a:cs typeface="Verdana"/>
                        </a:rPr>
                        <a:t> </a:t>
                      </a:r>
                      <a:r>
                        <a:rPr sz="900" spc="-5" dirty="0">
                          <a:solidFill>
                            <a:srgbClr val="333333"/>
                          </a:solidFill>
                          <a:latin typeface="Verdana"/>
                          <a:cs typeface="Verdana"/>
                        </a:rPr>
                        <a:t>contenuto, che</a:t>
                      </a:r>
                      <a:r>
                        <a:rPr sz="900" dirty="0">
                          <a:solidFill>
                            <a:srgbClr val="333333"/>
                          </a:solidFill>
                          <a:latin typeface="Verdana"/>
                          <a:cs typeface="Verdana"/>
                        </a:rPr>
                        <a:t> riflette</a:t>
                      </a:r>
                      <a:r>
                        <a:rPr sz="900" spc="20" dirty="0">
                          <a:solidFill>
                            <a:srgbClr val="333333"/>
                          </a:solidFill>
                          <a:latin typeface="Verdana"/>
                          <a:cs typeface="Verdana"/>
                        </a:rPr>
                        <a:t> </a:t>
                      </a:r>
                      <a:r>
                        <a:rPr sz="900" spc="-5" dirty="0">
                          <a:solidFill>
                            <a:srgbClr val="333333"/>
                          </a:solidFill>
                          <a:latin typeface="Verdana"/>
                          <a:cs typeface="Verdana"/>
                        </a:rPr>
                        <a:t>esclusivamente</a:t>
                      </a:r>
                      <a:r>
                        <a:rPr sz="900" spc="5" dirty="0">
                          <a:solidFill>
                            <a:srgbClr val="333333"/>
                          </a:solidFill>
                          <a:latin typeface="Verdana"/>
                          <a:cs typeface="Verdana"/>
                        </a:rPr>
                        <a:t> </a:t>
                      </a:r>
                      <a:r>
                        <a:rPr sz="900" dirty="0">
                          <a:solidFill>
                            <a:srgbClr val="333333"/>
                          </a:solidFill>
                          <a:latin typeface="Verdana"/>
                          <a:cs typeface="Verdana"/>
                        </a:rPr>
                        <a:t>il</a:t>
                      </a:r>
                      <a:r>
                        <a:rPr sz="900" spc="5" dirty="0">
                          <a:solidFill>
                            <a:srgbClr val="333333"/>
                          </a:solidFill>
                          <a:latin typeface="Verdana"/>
                          <a:cs typeface="Verdana"/>
                        </a:rPr>
                        <a:t> </a:t>
                      </a:r>
                      <a:r>
                        <a:rPr sz="900" spc="-5" dirty="0">
                          <a:solidFill>
                            <a:srgbClr val="333333"/>
                          </a:solidFill>
                          <a:latin typeface="Verdana"/>
                          <a:cs typeface="Verdana"/>
                        </a:rPr>
                        <a:t>punto</a:t>
                      </a:r>
                      <a:r>
                        <a:rPr sz="900" spc="5" dirty="0">
                          <a:solidFill>
                            <a:srgbClr val="333333"/>
                          </a:solidFill>
                          <a:latin typeface="Verdana"/>
                          <a:cs typeface="Verdana"/>
                        </a:rPr>
                        <a:t> </a:t>
                      </a:r>
                      <a:r>
                        <a:rPr sz="900" dirty="0">
                          <a:solidFill>
                            <a:srgbClr val="333333"/>
                          </a:solidFill>
                          <a:latin typeface="Verdana"/>
                          <a:cs typeface="Verdana"/>
                        </a:rPr>
                        <a:t>di</a:t>
                      </a:r>
                      <a:r>
                        <a:rPr sz="900" spc="10" dirty="0">
                          <a:solidFill>
                            <a:srgbClr val="333333"/>
                          </a:solidFill>
                          <a:latin typeface="Verdana"/>
                          <a:cs typeface="Verdana"/>
                        </a:rPr>
                        <a:t> </a:t>
                      </a:r>
                      <a:r>
                        <a:rPr sz="900" spc="-5" dirty="0">
                          <a:solidFill>
                            <a:srgbClr val="333333"/>
                          </a:solidFill>
                          <a:latin typeface="Verdana"/>
                          <a:cs typeface="Verdana"/>
                        </a:rPr>
                        <a:t>vista</a:t>
                      </a:r>
                      <a:r>
                        <a:rPr sz="900" dirty="0">
                          <a:solidFill>
                            <a:srgbClr val="333333"/>
                          </a:solidFill>
                          <a:latin typeface="Verdana"/>
                          <a:cs typeface="Verdana"/>
                        </a:rPr>
                        <a:t> </a:t>
                      </a:r>
                      <a:r>
                        <a:rPr sz="900" spc="-5" dirty="0">
                          <a:solidFill>
                            <a:srgbClr val="333333"/>
                          </a:solidFill>
                          <a:latin typeface="Verdana"/>
                          <a:cs typeface="Verdana"/>
                        </a:rPr>
                        <a:t>degli</a:t>
                      </a:r>
                      <a:r>
                        <a:rPr sz="900" spc="5" dirty="0">
                          <a:solidFill>
                            <a:srgbClr val="333333"/>
                          </a:solidFill>
                          <a:latin typeface="Verdana"/>
                          <a:cs typeface="Verdana"/>
                        </a:rPr>
                        <a:t> </a:t>
                      </a:r>
                      <a:r>
                        <a:rPr sz="900" spc="-5" dirty="0">
                          <a:solidFill>
                            <a:srgbClr val="333333"/>
                          </a:solidFill>
                          <a:latin typeface="Verdana"/>
                          <a:cs typeface="Verdana"/>
                        </a:rPr>
                        <a:t>autori, </a:t>
                      </a:r>
                      <a:r>
                        <a:rPr sz="900" dirty="0">
                          <a:solidFill>
                            <a:srgbClr val="333333"/>
                          </a:solidFill>
                          <a:latin typeface="Verdana"/>
                          <a:cs typeface="Verdana"/>
                        </a:rPr>
                        <a:t>e la</a:t>
                      </a:r>
                      <a:r>
                        <a:rPr sz="900" spc="15" dirty="0">
                          <a:solidFill>
                            <a:srgbClr val="333333"/>
                          </a:solidFill>
                          <a:latin typeface="Verdana"/>
                          <a:cs typeface="Verdana"/>
                        </a:rPr>
                        <a:t> </a:t>
                      </a:r>
                      <a:r>
                        <a:rPr sz="900" spc="-5" dirty="0">
                          <a:solidFill>
                            <a:srgbClr val="333333"/>
                          </a:solidFill>
                          <a:latin typeface="Verdana"/>
                          <a:cs typeface="Verdana"/>
                        </a:rPr>
                        <a:t>Commissione </a:t>
                      </a:r>
                      <a:r>
                        <a:rPr sz="900" spc="-305" dirty="0">
                          <a:solidFill>
                            <a:srgbClr val="333333"/>
                          </a:solidFill>
                          <a:latin typeface="Verdana"/>
                          <a:cs typeface="Verdana"/>
                        </a:rPr>
                        <a:t> </a:t>
                      </a:r>
                      <a:r>
                        <a:rPr sz="900" spc="-5" dirty="0">
                          <a:solidFill>
                            <a:srgbClr val="333333"/>
                          </a:solidFill>
                          <a:latin typeface="Verdana"/>
                          <a:cs typeface="Verdana"/>
                        </a:rPr>
                        <a:t>non</a:t>
                      </a:r>
                      <a:r>
                        <a:rPr sz="900" spc="-10" dirty="0">
                          <a:solidFill>
                            <a:srgbClr val="333333"/>
                          </a:solidFill>
                          <a:latin typeface="Verdana"/>
                          <a:cs typeface="Verdana"/>
                        </a:rPr>
                        <a:t> </a:t>
                      </a:r>
                      <a:r>
                        <a:rPr sz="900" spc="-5" dirty="0">
                          <a:solidFill>
                            <a:srgbClr val="333333"/>
                          </a:solidFill>
                          <a:latin typeface="Verdana"/>
                          <a:cs typeface="Verdana"/>
                        </a:rPr>
                        <a:t>può</a:t>
                      </a:r>
                      <a:r>
                        <a:rPr sz="900" dirty="0">
                          <a:solidFill>
                            <a:srgbClr val="333333"/>
                          </a:solidFill>
                          <a:latin typeface="Verdana"/>
                          <a:cs typeface="Verdana"/>
                        </a:rPr>
                        <a:t> essere </a:t>
                      </a:r>
                      <a:r>
                        <a:rPr sz="900" spc="-5" dirty="0">
                          <a:solidFill>
                            <a:srgbClr val="333333"/>
                          </a:solidFill>
                          <a:latin typeface="Verdana"/>
                          <a:cs typeface="Verdana"/>
                        </a:rPr>
                        <a:t>ritenuta</a:t>
                      </a:r>
                      <a:r>
                        <a:rPr sz="900" dirty="0">
                          <a:solidFill>
                            <a:srgbClr val="333333"/>
                          </a:solidFill>
                          <a:latin typeface="Verdana"/>
                          <a:cs typeface="Verdana"/>
                        </a:rPr>
                        <a:t> responsabile </a:t>
                      </a:r>
                      <a:r>
                        <a:rPr sz="900" spc="-5" dirty="0">
                          <a:solidFill>
                            <a:srgbClr val="333333"/>
                          </a:solidFill>
                          <a:latin typeface="Verdana"/>
                          <a:cs typeface="Verdana"/>
                        </a:rPr>
                        <a:t>per l'uso</a:t>
                      </a:r>
                      <a:r>
                        <a:rPr sz="900" dirty="0">
                          <a:solidFill>
                            <a:srgbClr val="333333"/>
                          </a:solidFill>
                          <a:latin typeface="Verdana"/>
                          <a:cs typeface="Verdana"/>
                        </a:rPr>
                        <a:t> </a:t>
                      </a:r>
                      <a:r>
                        <a:rPr sz="900" spc="-5" dirty="0">
                          <a:solidFill>
                            <a:srgbClr val="333333"/>
                          </a:solidFill>
                          <a:latin typeface="Verdana"/>
                          <a:cs typeface="Verdana"/>
                        </a:rPr>
                        <a:t>che </a:t>
                      </a:r>
                      <a:r>
                        <a:rPr sz="900" dirty="0">
                          <a:solidFill>
                            <a:srgbClr val="333333"/>
                          </a:solidFill>
                          <a:latin typeface="Verdana"/>
                          <a:cs typeface="Verdana"/>
                        </a:rPr>
                        <a:t>può essere</a:t>
                      </a:r>
                      <a:r>
                        <a:rPr sz="900" spc="5" dirty="0">
                          <a:solidFill>
                            <a:srgbClr val="333333"/>
                          </a:solidFill>
                          <a:latin typeface="Verdana"/>
                          <a:cs typeface="Verdana"/>
                        </a:rPr>
                        <a:t> </a:t>
                      </a:r>
                      <a:r>
                        <a:rPr sz="900" spc="-5" dirty="0">
                          <a:solidFill>
                            <a:srgbClr val="333333"/>
                          </a:solidFill>
                          <a:latin typeface="Verdana"/>
                          <a:cs typeface="Verdana"/>
                        </a:rPr>
                        <a:t>fatto</a:t>
                      </a:r>
                      <a:r>
                        <a:rPr sz="900" dirty="0">
                          <a:solidFill>
                            <a:srgbClr val="333333"/>
                          </a:solidFill>
                          <a:latin typeface="Verdana"/>
                          <a:cs typeface="Verdana"/>
                        </a:rPr>
                        <a:t> </a:t>
                      </a:r>
                      <a:r>
                        <a:rPr sz="900" spc="-5" dirty="0">
                          <a:solidFill>
                            <a:srgbClr val="333333"/>
                          </a:solidFill>
                          <a:latin typeface="Verdana"/>
                          <a:cs typeface="Verdana"/>
                        </a:rPr>
                        <a:t>delle informazioni</a:t>
                      </a:r>
                      <a:r>
                        <a:rPr sz="900" dirty="0">
                          <a:solidFill>
                            <a:srgbClr val="333333"/>
                          </a:solidFill>
                          <a:latin typeface="Verdana"/>
                          <a:cs typeface="Verdana"/>
                        </a:rPr>
                        <a:t> </a:t>
                      </a:r>
                      <a:r>
                        <a:rPr sz="900" spc="-5" dirty="0">
                          <a:solidFill>
                            <a:srgbClr val="333333"/>
                          </a:solidFill>
                          <a:latin typeface="Verdana"/>
                          <a:cs typeface="Verdana"/>
                        </a:rPr>
                        <a:t>ivi</a:t>
                      </a:r>
                      <a:r>
                        <a:rPr sz="900" spc="5" dirty="0">
                          <a:solidFill>
                            <a:srgbClr val="333333"/>
                          </a:solidFill>
                          <a:latin typeface="Verdana"/>
                          <a:cs typeface="Verdana"/>
                        </a:rPr>
                        <a:t> </a:t>
                      </a:r>
                      <a:r>
                        <a:rPr sz="900" spc="-5" dirty="0">
                          <a:solidFill>
                            <a:srgbClr val="333333"/>
                          </a:solidFill>
                          <a:latin typeface="Verdana"/>
                          <a:cs typeface="Verdana"/>
                        </a:rPr>
                        <a:t>contenute.</a:t>
                      </a:r>
                      <a:endParaRPr sz="900">
                        <a:latin typeface="Verdana"/>
                        <a:cs typeface="Verdana"/>
                      </a:endParaRPr>
                    </a:p>
                  </a:txBody>
                  <a:tcPr marL="0" marR="0" marT="1222"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0001"/>
                  </a:ext>
                </a:extLst>
              </a:tr>
              <a:tr h="415640">
                <a:tc>
                  <a:txBody>
                    <a:bodyPr/>
                    <a:lstStyle/>
                    <a:p>
                      <a:pPr>
                        <a:lnSpc>
                          <a:spcPct val="100000"/>
                        </a:lnSpc>
                        <a:spcBef>
                          <a:spcPts val="45"/>
                        </a:spcBef>
                      </a:pPr>
                      <a:endParaRPr sz="900">
                        <a:latin typeface="Times New Roman"/>
                        <a:cs typeface="Times New Roman"/>
                      </a:endParaRPr>
                    </a:p>
                    <a:p>
                      <a:pPr marL="90805">
                        <a:lnSpc>
                          <a:spcPct val="100000"/>
                        </a:lnSpc>
                      </a:pPr>
                      <a:r>
                        <a:rPr sz="900" b="1" dirty="0">
                          <a:latin typeface="Verdana"/>
                          <a:cs typeface="Verdana"/>
                        </a:rPr>
                        <a:t>LT</a:t>
                      </a:r>
                      <a:endParaRPr sz="900">
                        <a:latin typeface="Verdana"/>
                        <a:cs typeface="Verdana"/>
                      </a:endParaRPr>
                    </a:p>
                  </a:txBody>
                  <a:tcPr marL="0" marR="0" marT="3665"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spcBef>
                          <a:spcPts val="35"/>
                        </a:spcBef>
                      </a:pPr>
                      <a:endParaRPr sz="900">
                        <a:latin typeface="Times New Roman"/>
                        <a:cs typeface="Times New Roman"/>
                      </a:endParaRPr>
                    </a:p>
                    <a:p>
                      <a:pPr marL="68580" marR="268605">
                        <a:lnSpc>
                          <a:spcPct val="101099"/>
                        </a:lnSpc>
                      </a:pPr>
                      <a:r>
                        <a:rPr sz="900" spc="-5" dirty="0">
                          <a:solidFill>
                            <a:srgbClr val="333333"/>
                          </a:solidFill>
                          <a:latin typeface="Verdana"/>
                          <a:cs typeface="Verdana"/>
                        </a:rPr>
                        <a:t>Europos</a:t>
                      </a:r>
                      <a:r>
                        <a:rPr sz="900" dirty="0">
                          <a:solidFill>
                            <a:srgbClr val="333333"/>
                          </a:solidFill>
                          <a:latin typeface="Verdana"/>
                          <a:cs typeface="Verdana"/>
                        </a:rPr>
                        <a:t> Komisijos</a:t>
                      </a:r>
                      <a:r>
                        <a:rPr sz="900" spc="5" dirty="0">
                          <a:solidFill>
                            <a:srgbClr val="333333"/>
                          </a:solidFill>
                          <a:latin typeface="Verdana"/>
                          <a:cs typeface="Verdana"/>
                        </a:rPr>
                        <a:t> </a:t>
                      </a:r>
                      <a:r>
                        <a:rPr sz="900" dirty="0">
                          <a:solidFill>
                            <a:srgbClr val="333333"/>
                          </a:solidFill>
                          <a:latin typeface="Verdana"/>
                          <a:cs typeface="Verdana"/>
                        </a:rPr>
                        <a:t>parama</a:t>
                      </a:r>
                      <a:r>
                        <a:rPr sz="900" spc="-10" dirty="0">
                          <a:solidFill>
                            <a:srgbClr val="333333"/>
                          </a:solidFill>
                          <a:latin typeface="Verdana"/>
                          <a:cs typeface="Verdana"/>
                        </a:rPr>
                        <a:t> </a:t>
                      </a:r>
                      <a:r>
                        <a:rPr sz="900" dirty="0">
                          <a:solidFill>
                            <a:srgbClr val="333333"/>
                          </a:solidFill>
                          <a:latin typeface="Verdana"/>
                          <a:cs typeface="Verdana"/>
                        </a:rPr>
                        <a:t>šio</a:t>
                      </a:r>
                      <a:r>
                        <a:rPr sz="900" spc="10" dirty="0">
                          <a:solidFill>
                            <a:srgbClr val="333333"/>
                          </a:solidFill>
                          <a:latin typeface="Verdana"/>
                          <a:cs typeface="Verdana"/>
                        </a:rPr>
                        <a:t> </a:t>
                      </a:r>
                      <a:r>
                        <a:rPr sz="900" spc="-5" dirty="0">
                          <a:solidFill>
                            <a:srgbClr val="333333"/>
                          </a:solidFill>
                          <a:latin typeface="Verdana"/>
                          <a:cs typeface="Verdana"/>
                        </a:rPr>
                        <a:t>leidinio</a:t>
                      </a:r>
                      <a:r>
                        <a:rPr sz="900" spc="10" dirty="0">
                          <a:solidFill>
                            <a:srgbClr val="333333"/>
                          </a:solidFill>
                          <a:latin typeface="Verdana"/>
                          <a:cs typeface="Verdana"/>
                        </a:rPr>
                        <a:t> </a:t>
                      </a:r>
                      <a:r>
                        <a:rPr sz="900" spc="-5" dirty="0">
                          <a:solidFill>
                            <a:srgbClr val="333333"/>
                          </a:solidFill>
                          <a:latin typeface="Verdana"/>
                          <a:cs typeface="Verdana"/>
                        </a:rPr>
                        <a:t>rengimui</a:t>
                      </a:r>
                      <a:r>
                        <a:rPr sz="900" spc="5" dirty="0">
                          <a:solidFill>
                            <a:srgbClr val="333333"/>
                          </a:solidFill>
                          <a:latin typeface="Verdana"/>
                          <a:cs typeface="Verdana"/>
                        </a:rPr>
                        <a:t> </a:t>
                      </a:r>
                      <a:r>
                        <a:rPr sz="900" spc="-5" dirty="0">
                          <a:solidFill>
                            <a:srgbClr val="333333"/>
                          </a:solidFill>
                          <a:latin typeface="Verdana"/>
                          <a:cs typeface="Verdana"/>
                        </a:rPr>
                        <a:t>nereiškia</a:t>
                      </a:r>
                      <a:r>
                        <a:rPr sz="900" spc="5" dirty="0">
                          <a:solidFill>
                            <a:srgbClr val="333333"/>
                          </a:solidFill>
                          <a:latin typeface="Verdana"/>
                          <a:cs typeface="Verdana"/>
                        </a:rPr>
                        <a:t> </a:t>
                      </a:r>
                      <a:r>
                        <a:rPr sz="900" spc="-5" dirty="0">
                          <a:solidFill>
                            <a:srgbClr val="333333"/>
                          </a:solidFill>
                          <a:latin typeface="Verdana"/>
                          <a:cs typeface="Verdana"/>
                        </a:rPr>
                        <a:t>pritarimo</a:t>
                      </a:r>
                      <a:r>
                        <a:rPr sz="900" spc="10" dirty="0">
                          <a:solidFill>
                            <a:srgbClr val="333333"/>
                          </a:solidFill>
                          <a:latin typeface="Verdana"/>
                          <a:cs typeface="Verdana"/>
                        </a:rPr>
                        <a:t> </a:t>
                      </a:r>
                      <a:r>
                        <a:rPr sz="900" spc="-5" dirty="0">
                          <a:solidFill>
                            <a:srgbClr val="333333"/>
                          </a:solidFill>
                          <a:latin typeface="Verdana"/>
                          <a:cs typeface="Verdana"/>
                        </a:rPr>
                        <a:t>jo</a:t>
                      </a:r>
                      <a:r>
                        <a:rPr sz="900" spc="10" dirty="0">
                          <a:solidFill>
                            <a:srgbClr val="333333"/>
                          </a:solidFill>
                          <a:latin typeface="Verdana"/>
                          <a:cs typeface="Verdana"/>
                        </a:rPr>
                        <a:t> </a:t>
                      </a:r>
                      <a:r>
                        <a:rPr sz="900" spc="-5" dirty="0">
                          <a:solidFill>
                            <a:srgbClr val="333333"/>
                          </a:solidFill>
                          <a:latin typeface="Verdana"/>
                          <a:cs typeface="Verdana"/>
                        </a:rPr>
                        <a:t>turiniui,</a:t>
                      </a:r>
                      <a:r>
                        <a:rPr sz="900" dirty="0">
                          <a:solidFill>
                            <a:srgbClr val="333333"/>
                          </a:solidFill>
                          <a:latin typeface="Verdana"/>
                          <a:cs typeface="Verdana"/>
                        </a:rPr>
                        <a:t> </a:t>
                      </a:r>
                      <a:r>
                        <a:rPr sz="900" spc="-5" dirty="0">
                          <a:solidFill>
                            <a:srgbClr val="333333"/>
                          </a:solidFill>
                          <a:latin typeface="Verdana"/>
                          <a:cs typeface="Verdana"/>
                        </a:rPr>
                        <a:t>kuriame</a:t>
                      </a:r>
                      <a:r>
                        <a:rPr sz="900" dirty="0">
                          <a:solidFill>
                            <a:srgbClr val="333333"/>
                          </a:solidFill>
                          <a:latin typeface="Verdana"/>
                          <a:cs typeface="Verdana"/>
                        </a:rPr>
                        <a:t> </a:t>
                      </a:r>
                      <a:r>
                        <a:rPr sz="900" spc="-5" dirty="0">
                          <a:solidFill>
                            <a:srgbClr val="333333"/>
                          </a:solidFill>
                          <a:latin typeface="Verdana"/>
                          <a:cs typeface="Verdana"/>
                        </a:rPr>
                        <a:t>pateikiama</a:t>
                      </a:r>
                      <a:r>
                        <a:rPr sz="900" dirty="0">
                          <a:solidFill>
                            <a:srgbClr val="333333"/>
                          </a:solidFill>
                          <a:latin typeface="Verdana"/>
                          <a:cs typeface="Verdana"/>
                        </a:rPr>
                        <a:t> </a:t>
                      </a:r>
                      <a:r>
                        <a:rPr sz="900" spc="-5" dirty="0">
                          <a:solidFill>
                            <a:srgbClr val="333333"/>
                          </a:solidFill>
                          <a:latin typeface="Verdana"/>
                          <a:cs typeface="Verdana"/>
                        </a:rPr>
                        <a:t>autorių </a:t>
                      </a:r>
                      <a:r>
                        <a:rPr sz="900" spc="-300" dirty="0">
                          <a:solidFill>
                            <a:srgbClr val="333333"/>
                          </a:solidFill>
                          <a:latin typeface="Verdana"/>
                          <a:cs typeface="Verdana"/>
                        </a:rPr>
                        <a:t> </a:t>
                      </a:r>
                      <a:r>
                        <a:rPr sz="900" spc="-5" dirty="0">
                          <a:solidFill>
                            <a:srgbClr val="333333"/>
                          </a:solidFill>
                          <a:latin typeface="Verdana"/>
                          <a:cs typeface="Verdana"/>
                        </a:rPr>
                        <a:t>nuomonė, </a:t>
                      </a:r>
                      <a:r>
                        <a:rPr sz="900" dirty="0">
                          <a:solidFill>
                            <a:srgbClr val="333333"/>
                          </a:solidFill>
                          <a:latin typeface="Verdana"/>
                          <a:cs typeface="Verdana"/>
                        </a:rPr>
                        <a:t>todėl</a:t>
                      </a:r>
                      <a:r>
                        <a:rPr sz="900" spc="10" dirty="0">
                          <a:solidFill>
                            <a:srgbClr val="333333"/>
                          </a:solidFill>
                          <a:latin typeface="Verdana"/>
                          <a:cs typeface="Verdana"/>
                        </a:rPr>
                        <a:t> </a:t>
                      </a:r>
                      <a:r>
                        <a:rPr sz="900" spc="-5" dirty="0">
                          <a:solidFill>
                            <a:srgbClr val="333333"/>
                          </a:solidFill>
                          <a:latin typeface="Verdana"/>
                          <a:cs typeface="Verdana"/>
                        </a:rPr>
                        <a:t>Europos</a:t>
                      </a:r>
                      <a:r>
                        <a:rPr sz="900" spc="5" dirty="0">
                          <a:solidFill>
                            <a:srgbClr val="333333"/>
                          </a:solidFill>
                          <a:latin typeface="Verdana"/>
                          <a:cs typeface="Verdana"/>
                        </a:rPr>
                        <a:t> </a:t>
                      </a:r>
                      <a:r>
                        <a:rPr sz="900" spc="-5" dirty="0">
                          <a:solidFill>
                            <a:srgbClr val="333333"/>
                          </a:solidFill>
                          <a:latin typeface="Verdana"/>
                          <a:cs typeface="Verdana"/>
                        </a:rPr>
                        <a:t>Komisija</a:t>
                      </a:r>
                      <a:r>
                        <a:rPr sz="900" spc="5" dirty="0">
                          <a:solidFill>
                            <a:srgbClr val="333333"/>
                          </a:solidFill>
                          <a:latin typeface="Verdana"/>
                          <a:cs typeface="Verdana"/>
                        </a:rPr>
                        <a:t> </a:t>
                      </a:r>
                      <a:r>
                        <a:rPr sz="900" spc="-5" dirty="0">
                          <a:solidFill>
                            <a:srgbClr val="333333"/>
                          </a:solidFill>
                          <a:latin typeface="Verdana"/>
                          <a:cs typeface="Verdana"/>
                        </a:rPr>
                        <a:t>negali</a:t>
                      </a:r>
                      <a:r>
                        <a:rPr sz="900" spc="10" dirty="0">
                          <a:solidFill>
                            <a:srgbClr val="333333"/>
                          </a:solidFill>
                          <a:latin typeface="Verdana"/>
                          <a:cs typeface="Verdana"/>
                        </a:rPr>
                        <a:t> </a:t>
                      </a:r>
                      <a:r>
                        <a:rPr sz="900" spc="-5" dirty="0">
                          <a:solidFill>
                            <a:srgbClr val="333333"/>
                          </a:solidFill>
                          <a:latin typeface="Verdana"/>
                          <a:cs typeface="Verdana"/>
                        </a:rPr>
                        <a:t>būti</a:t>
                      </a:r>
                      <a:r>
                        <a:rPr sz="900" spc="10" dirty="0">
                          <a:solidFill>
                            <a:srgbClr val="333333"/>
                          </a:solidFill>
                          <a:latin typeface="Verdana"/>
                          <a:cs typeface="Verdana"/>
                        </a:rPr>
                        <a:t> </a:t>
                      </a:r>
                      <a:r>
                        <a:rPr sz="900" spc="-5" dirty="0">
                          <a:solidFill>
                            <a:srgbClr val="333333"/>
                          </a:solidFill>
                          <a:latin typeface="Verdana"/>
                          <a:cs typeface="Verdana"/>
                        </a:rPr>
                        <a:t>laikoma</a:t>
                      </a:r>
                      <a:r>
                        <a:rPr sz="900" spc="-10" dirty="0">
                          <a:solidFill>
                            <a:srgbClr val="333333"/>
                          </a:solidFill>
                          <a:latin typeface="Verdana"/>
                          <a:cs typeface="Verdana"/>
                        </a:rPr>
                        <a:t> </a:t>
                      </a:r>
                      <a:r>
                        <a:rPr sz="900" spc="-5" dirty="0">
                          <a:solidFill>
                            <a:srgbClr val="333333"/>
                          </a:solidFill>
                          <a:latin typeface="Verdana"/>
                          <a:cs typeface="Verdana"/>
                        </a:rPr>
                        <a:t>atsakinga</a:t>
                      </a:r>
                      <a:r>
                        <a:rPr sz="900" spc="5" dirty="0">
                          <a:solidFill>
                            <a:srgbClr val="333333"/>
                          </a:solidFill>
                          <a:latin typeface="Verdana"/>
                          <a:cs typeface="Verdana"/>
                        </a:rPr>
                        <a:t> </a:t>
                      </a:r>
                      <a:r>
                        <a:rPr sz="900" dirty="0">
                          <a:solidFill>
                            <a:srgbClr val="333333"/>
                          </a:solidFill>
                          <a:latin typeface="Verdana"/>
                          <a:cs typeface="Verdana"/>
                        </a:rPr>
                        <a:t>už </a:t>
                      </a:r>
                      <a:r>
                        <a:rPr sz="900" spc="-5" dirty="0">
                          <a:solidFill>
                            <a:srgbClr val="333333"/>
                          </a:solidFill>
                          <a:latin typeface="Verdana"/>
                          <a:cs typeface="Verdana"/>
                        </a:rPr>
                        <a:t>informaciją</a:t>
                      </a:r>
                      <a:r>
                        <a:rPr sz="900" spc="5" dirty="0">
                          <a:solidFill>
                            <a:srgbClr val="333333"/>
                          </a:solidFill>
                          <a:latin typeface="Verdana"/>
                          <a:cs typeface="Verdana"/>
                        </a:rPr>
                        <a:t> </a:t>
                      </a:r>
                      <a:r>
                        <a:rPr sz="900" spc="-5" dirty="0">
                          <a:solidFill>
                            <a:srgbClr val="333333"/>
                          </a:solidFill>
                          <a:latin typeface="Verdana"/>
                          <a:cs typeface="Verdana"/>
                        </a:rPr>
                        <a:t>panaudotą</a:t>
                      </a:r>
                      <a:r>
                        <a:rPr sz="900" spc="5" dirty="0">
                          <a:solidFill>
                            <a:srgbClr val="333333"/>
                          </a:solidFill>
                          <a:latin typeface="Verdana"/>
                          <a:cs typeface="Verdana"/>
                        </a:rPr>
                        <a:t> </a:t>
                      </a:r>
                      <a:r>
                        <a:rPr sz="900" dirty="0">
                          <a:solidFill>
                            <a:srgbClr val="333333"/>
                          </a:solidFill>
                          <a:latin typeface="Verdana"/>
                          <a:cs typeface="Verdana"/>
                        </a:rPr>
                        <a:t>šiame</a:t>
                      </a:r>
                      <a:r>
                        <a:rPr sz="900" spc="5" dirty="0">
                          <a:solidFill>
                            <a:srgbClr val="333333"/>
                          </a:solidFill>
                          <a:latin typeface="Verdana"/>
                          <a:cs typeface="Verdana"/>
                        </a:rPr>
                        <a:t> </a:t>
                      </a:r>
                      <a:r>
                        <a:rPr sz="900" spc="-5" dirty="0">
                          <a:solidFill>
                            <a:srgbClr val="333333"/>
                          </a:solidFill>
                          <a:latin typeface="Verdana"/>
                          <a:cs typeface="Verdana"/>
                        </a:rPr>
                        <a:t>leidinyje.</a:t>
                      </a:r>
                      <a:endParaRPr sz="900">
                        <a:latin typeface="Verdana"/>
                        <a:cs typeface="Verdana"/>
                      </a:endParaRPr>
                    </a:p>
                  </a:txBody>
                  <a:tcPr marL="0" marR="0" marT="2851"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0002"/>
                  </a:ext>
                </a:extLst>
              </a:tr>
              <a:tr h="415640">
                <a:tc>
                  <a:txBody>
                    <a:bodyPr/>
                    <a:lstStyle/>
                    <a:p>
                      <a:pPr>
                        <a:lnSpc>
                          <a:spcPct val="100000"/>
                        </a:lnSpc>
                        <a:spcBef>
                          <a:spcPts val="20"/>
                        </a:spcBef>
                      </a:pPr>
                      <a:endParaRPr sz="900">
                        <a:latin typeface="Times New Roman"/>
                        <a:cs typeface="Times New Roman"/>
                      </a:endParaRPr>
                    </a:p>
                    <a:p>
                      <a:pPr marL="85090">
                        <a:lnSpc>
                          <a:spcPct val="100000"/>
                        </a:lnSpc>
                      </a:pPr>
                      <a:r>
                        <a:rPr sz="900" b="1" dirty="0">
                          <a:latin typeface="Verdana"/>
                          <a:cs typeface="Verdana"/>
                        </a:rPr>
                        <a:t>LV</a:t>
                      </a:r>
                      <a:endParaRPr sz="900">
                        <a:latin typeface="Verdana"/>
                        <a:cs typeface="Verdana"/>
                      </a:endParaRPr>
                    </a:p>
                  </a:txBody>
                  <a:tcPr marL="0" marR="0" marT="1629"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spcBef>
                          <a:spcPts val="35"/>
                        </a:spcBef>
                      </a:pPr>
                      <a:endParaRPr sz="900">
                        <a:latin typeface="Times New Roman"/>
                        <a:cs typeface="Times New Roman"/>
                      </a:endParaRPr>
                    </a:p>
                    <a:p>
                      <a:pPr marL="68580" marR="384175" algn="just">
                        <a:lnSpc>
                          <a:spcPct val="101099"/>
                        </a:lnSpc>
                      </a:pPr>
                      <a:r>
                        <a:rPr sz="900" spc="-5" dirty="0">
                          <a:solidFill>
                            <a:srgbClr val="333333"/>
                          </a:solidFill>
                          <a:latin typeface="Verdana"/>
                          <a:cs typeface="Verdana"/>
                        </a:rPr>
                        <a:t>Eiropas Komisijas atbalsts </a:t>
                      </a:r>
                      <a:r>
                        <a:rPr sz="900" dirty="0">
                          <a:solidFill>
                            <a:srgbClr val="333333"/>
                          </a:solidFill>
                          <a:latin typeface="Verdana"/>
                          <a:cs typeface="Verdana"/>
                        </a:rPr>
                        <a:t>šīs </a:t>
                      </a:r>
                      <a:r>
                        <a:rPr sz="900" spc="-5" dirty="0">
                          <a:solidFill>
                            <a:srgbClr val="333333"/>
                          </a:solidFill>
                          <a:latin typeface="Verdana"/>
                          <a:cs typeface="Verdana"/>
                        </a:rPr>
                        <a:t>publikācijas sagatavošanai nav uzskatāms </a:t>
                      </a:r>
                      <a:r>
                        <a:rPr sz="900" dirty="0">
                          <a:solidFill>
                            <a:srgbClr val="333333"/>
                          </a:solidFill>
                          <a:latin typeface="Verdana"/>
                          <a:cs typeface="Verdana"/>
                        </a:rPr>
                        <a:t>par satura </a:t>
                      </a:r>
                      <a:r>
                        <a:rPr sz="900" spc="-5" dirty="0">
                          <a:solidFill>
                            <a:srgbClr val="333333"/>
                          </a:solidFill>
                          <a:latin typeface="Verdana"/>
                          <a:cs typeface="Verdana"/>
                        </a:rPr>
                        <a:t>apstiprinājumu, </a:t>
                      </a:r>
                      <a:r>
                        <a:rPr sz="900" dirty="0">
                          <a:solidFill>
                            <a:srgbClr val="333333"/>
                          </a:solidFill>
                          <a:latin typeface="Verdana"/>
                          <a:cs typeface="Verdana"/>
                        </a:rPr>
                        <a:t>kas </a:t>
                      </a:r>
                      <a:r>
                        <a:rPr sz="900" spc="5" dirty="0">
                          <a:solidFill>
                            <a:srgbClr val="333333"/>
                          </a:solidFill>
                          <a:latin typeface="Verdana"/>
                          <a:cs typeface="Verdana"/>
                        </a:rPr>
                        <a:t> </a:t>
                      </a:r>
                      <a:r>
                        <a:rPr sz="900" spc="-5" dirty="0">
                          <a:solidFill>
                            <a:srgbClr val="333333"/>
                          </a:solidFill>
                          <a:latin typeface="Verdana"/>
                          <a:cs typeface="Verdana"/>
                        </a:rPr>
                        <a:t>atspoguļo tikai autoru viedokļus, </a:t>
                      </a:r>
                      <a:r>
                        <a:rPr sz="900" dirty="0">
                          <a:solidFill>
                            <a:srgbClr val="333333"/>
                          </a:solidFill>
                          <a:latin typeface="Verdana"/>
                          <a:cs typeface="Verdana"/>
                        </a:rPr>
                        <a:t>un Komisija </a:t>
                      </a:r>
                      <a:r>
                        <a:rPr sz="900" spc="-5" dirty="0">
                          <a:solidFill>
                            <a:srgbClr val="333333"/>
                          </a:solidFill>
                          <a:latin typeface="Verdana"/>
                          <a:cs typeface="Verdana"/>
                        </a:rPr>
                        <a:t>nevar </a:t>
                      </a:r>
                      <a:r>
                        <a:rPr sz="900" dirty="0">
                          <a:solidFill>
                            <a:srgbClr val="333333"/>
                          </a:solidFill>
                          <a:latin typeface="Verdana"/>
                          <a:cs typeface="Verdana"/>
                        </a:rPr>
                        <a:t>būt </a:t>
                      </a:r>
                      <a:r>
                        <a:rPr sz="900" spc="-5" dirty="0">
                          <a:solidFill>
                            <a:srgbClr val="333333"/>
                          </a:solidFill>
                          <a:latin typeface="Verdana"/>
                          <a:cs typeface="Verdana"/>
                        </a:rPr>
                        <a:t>atbildīga </a:t>
                      </a:r>
                      <a:r>
                        <a:rPr sz="900" dirty="0">
                          <a:solidFill>
                            <a:srgbClr val="333333"/>
                          </a:solidFill>
                          <a:latin typeface="Verdana"/>
                          <a:cs typeface="Verdana"/>
                        </a:rPr>
                        <a:t>par tajā </a:t>
                      </a:r>
                      <a:r>
                        <a:rPr sz="900" spc="-5" dirty="0">
                          <a:solidFill>
                            <a:srgbClr val="333333"/>
                          </a:solidFill>
                          <a:latin typeface="Verdana"/>
                          <a:cs typeface="Verdana"/>
                        </a:rPr>
                        <a:t>ietvertās informācijas jebkādu </a:t>
                      </a:r>
                      <a:r>
                        <a:rPr sz="900" dirty="0">
                          <a:solidFill>
                            <a:srgbClr val="333333"/>
                          </a:solidFill>
                          <a:latin typeface="Verdana"/>
                          <a:cs typeface="Verdana"/>
                        </a:rPr>
                        <a:t> </a:t>
                      </a:r>
                      <a:r>
                        <a:rPr sz="900" spc="-5" dirty="0">
                          <a:solidFill>
                            <a:srgbClr val="333333"/>
                          </a:solidFill>
                          <a:latin typeface="Verdana"/>
                          <a:cs typeface="Verdana"/>
                        </a:rPr>
                        <a:t>izmantošanu.</a:t>
                      </a:r>
                      <a:endParaRPr sz="900">
                        <a:latin typeface="Verdana"/>
                        <a:cs typeface="Verdana"/>
                      </a:endParaRPr>
                    </a:p>
                  </a:txBody>
                  <a:tcPr marL="0" marR="0" marT="2851"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0003"/>
                  </a:ext>
                </a:extLst>
              </a:tr>
              <a:tr h="556379">
                <a:tc>
                  <a:txBody>
                    <a:bodyPr/>
                    <a:lstStyle/>
                    <a:p>
                      <a:pPr>
                        <a:lnSpc>
                          <a:spcPct val="100000"/>
                        </a:lnSpc>
                        <a:spcBef>
                          <a:spcPts val="10"/>
                        </a:spcBef>
                      </a:pPr>
                      <a:endParaRPr sz="900">
                        <a:latin typeface="Times New Roman"/>
                        <a:cs typeface="Times New Roman"/>
                      </a:endParaRPr>
                    </a:p>
                    <a:p>
                      <a:pPr marL="69850">
                        <a:lnSpc>
                          <a:spcPct val="100000"/>
                        </a:lnSpc>
                      </a:pPr>
                      <a:r>
                        <a:rPr sz="900" b="1" spc="-5" dirty="0">
                          <a:latin typeface="Verdana"/>
                          <a:cs typeface="Verdana"/>
                        </a:rPr>
                        <a:t>MT</a:t>
                      </a:r>
                      <a:endParaRPr sz="900">
                        <a:latin typeface="Verdana"/>
                        <a:cs typeface="Verdana"/>
                      </a:endParaRPr>
                    </a:p>
                  </a:txBody>
                  <a:tcPr marL="0" marR="0" marT="814"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spcBef>
                          <a:spcPts val="20"/>
                        </a:spcBef>
                      </a:pPr>
                      <a:endParaRPr sz="900" dirty="0">
                        <a:latin typeface="Times New Roman"/>
                        <a:cs typeface="Times New Roman"/>
                      </a:endParaRPr>
                    </a:p>
                    <a:p>
                      <a:pPr marL="68580" marR="601980">
                        <a:lnSpc>
                          <a:spcPct val="101200"/>
                        </a:lnSpc>
                      </a:pPr>
                      <a:r>
                        <a:rPr sz="900" spc="-5" dirty="0">
                          <a:solidFill>
                            <a:srgbClr val="333333"/>
                          </a:solidFill>
                          <a:latin typeface="Verdana"/>
                          <a:cs typeface="Verdana"/>
                        </a:rPr>
                        <a:t>L-appoġġ</a:t>
                      </a:r>
                      <a:r>
                        <a:rPr sz="900" spc="5" dirty="0">
                          <a:solidFill>
                            <a:srgbClr val="333333"/>
                          </a:solidFill>
                          <a:latin typeface="Verdana"/>
                          <a:cs typeface="Verdana"/>
                        </a:rPr>
                        <a:t> </a:t>
                      </a:r>
                      <a:r>
                        <a:rPr sz="900" spc="-5" dirty="0">
                          <a:solidFill>
                            <a:srgbClr val="333333"/>
                          </a:solidFill>
                          <a:latin typeface="Verdana"/>
                          <a:cs typeface="Verdana"/>
                        </a:rPr>
                        <a:t>tal-Kummissjoni</a:t>
                      </a:r>
                      <a:r>
                        <a:rPr sz="900" spc="10" dirty="0">
                          <a:solidFill>
                            <a:srgbClr val="333333"/>
                          </a:solidFill>
                          <a:latin typeface="Verdana"/>
                          <a:cs typeface="Verdana"/>
                        </a:rPr>
                        <a:t> </a:t>
                      </a:r>
                      <a:r>
                        <a:rPr sz="900" spc="-5" dirty="0">
                          <a:solidFill>
                            <a:srgbClr val="333333"/>
                          </a:solidFill>
                          <a:latin typeface="Verdana"/>
                          <a:cs typeface="Verdana"/>
                        </a:rPr>
                        <a:t>Ewropea</a:t>
                      </a:r>
                      <a:r>
                        <a:rPr sz="900" spc="5" dirty="0">
                          <a:solidFill>
                            <a:srgbClr val="333333"/>
                          </a:solidFill>
                          <a:latin typeface="Verdana"/>
                          <a:cs typeface="Verdana"/>
                        </a:rPr>
                        <a:t> </a:t>
                      </a:r>
                      <a:r>
                        <a:rPr sz="900" spc="-5" dirty="0">
                          <a:solidFill>
                            <a:srgbClr val="333333"/>
                          </a:solidFill>
                          <a:latin typeface="Verdana"/>
                          <a:cs typeface="Verdana"/>
                        </a:rPr>
                        <a:t>għall-produzzjoni</a:t>
                      </a:r>
                      <a:r>
                        <a:rPr sz="900" spc="-10" dirty="0">
                          <a:solidFill>
                            <a:srgbClr val="333333"/>
                          </a:solidFill>
                          <a:latin typeface="Verdana"/>
                          <a:cs typeface="Verdana"/>
                        </a:rPr>
                        <a:t> </a:t>
                      </a:r>
                      <a:r>
                        <a:rPr sz="900" dirty="0">
                          <a:solidFill>
                            <a:srgbClr val="333333"/>
                          </a:solidFill>
                          <a:latin typeface="Verdana"/>
                          <a:cs typeface="Verdana"/>
                        </a:rPr>
                        <a:t>ta’ din </a:t>
                      </a:r>
                      <a:r>
                        <a:rPr sz="900" spc="-5" dirty="0">
                          <a:solidFill>
                            <a:srgbClr val="333333"/>
                          </a:solidFill>
                          <a:latin typeface="Verdana"/>
                          <a:cs typeface="Verdana"/>
                        </a:rPr>
                        <a:t>il-pubblikazzjoni</a:t>
                      </a:r>
                      <a:r>
                        <a:rPr sz="900" spc="10" dirty="0">
                          <a:solidFill>
                            <a:srgbClr val="333333"/>
                          </a:solidFill>
                          <a:latin typeface="Verdana"/>
                          <a:cs typeface="Verdana"/>
                        </a:rPr>
                        <a:t> </a:t>
                      </a:r>
                      <a:r>
                        <a:rPr sz="900" dirty="0">
                          <a:solidFill>
                            <a:srgbClr val="333333"/>
                          </a:solidFill>
                          <a:latin typeface="Verdana"/>
                          <a:cs typeface="Verdana"/>
                        </a:rPr>
                        <a:t>ma</a:t>
                      </a:r>
                      <a:r>
                        <a:rPr sz="900" spc="5" dirty="0">
                          <a:solidFill>
                            <a:srgbClr val="333333"/>
                          </a:solidFill>
                          <a:latin typeface="Verdana"/>
                          <a:cs typeface="Verdana"/>
                        </a:rPr>
                        <a:t> </a:t>
                      </a:r>
                      <a:r>
                        <a:rPr sz="900" spc="-5" dirty="0">
                          <a:solidFill>
                            <a:srgbClr val="333333"/>
                          </a:solidFill>
                          <a:latin typeface="Verdana"/>
                          <a:cs typeface="Verdana"/>
                        </a:rPr>
                        <a:t>jikkostitwixxix </a:t>
                      </a:r>
                      <a:r>
                        <a:rPr sz="900" dirty="0">
                          <a:solidFill>
                            <a:srgbClr val="333333"/>
                          </a:solidFill>
                          <a:latin typeface="Verdana"/>
                          <a:cs typeface="Verdana"/>
                        </a:rPr>
                        <a:t> </a:t>
                      </a:r>
                      <a:r>
                        <a:rPr sz="900" spc="-5" dirty="0">
                          <a:solidFill>
                            <a:srgbClr val="333333"/>
                          </a:solidFill>
                          <a:latin typeface="Verdana"/>
                          <a:cs typeface="Verdana"/>
                        </a:rPr>
                        <a:t>approvazzjoni</a:t>
                      </a:r>
                      <a:r>
                        <a:rPr sz="900" spc="10" dirty="0">
                          <a:solidFill>
                            <a:srgbClr val="333333"/>
                          </a:solidFill>
                          <a:latin typeface="Verdana"/>
                          <a:cs typeface="Verdana"/>
                        </a:rPr>
                        <a:t> </a:t>
                      </a:r>
                      <a:r>
                        <a:rPr sz="900" spc="-5" dirty="0">
                          <a:solidFill>
                            <a:srgbClr val="333333"/>
                          </a:solidFill>
                          <a:latin typeface="Verdana"/>
                          <a:cs typeface="Verdana"/>
                        </a:rPr>
                        <a:t>tal-kontenut,</a:t>
                      </a:r>
                      <a:r>
                        <a:rPr sz="900" spc="5" dirty="0">
                          <a:solidFill>
                            <a:srgbClr val="333333"/>
                          </a:solidFill>
                          <a:latin typeface="Verdana"/>
                          <a:cs typeface="Verdana"/>
                        </a:rPr>
                        <a:t> </a:t>
                      </a:r>
                      <a:r>
                        <a:rPr sz="900" dirty="0">
                          <a:solidFill>
                            <a:srgbClr val="333333"/>
                          </a:solidFill>
                          <a:latin typeface="Verdana"/>
                          <a:cs typeface="Verdana"/>
                        </a:rPr>
                        <a:t>li</a:t>
                      </a:r>
                      <a:r>
                        <a:rPr sz="900" spc="15" dirty="0">
                          <a:solidFill>
                            <a:srgbClr val="333333"/>
                          </a:solidFill>
                          <a:latin typeface="Verdana"/>
                          <a:cs typeface="Verdana"/>
                        </a:rPr>
                        <a:t> </a:t>
                      </a:r>
                      <a:r>
                        <a:rPr sz="900" spc="-5" dirty="0">
                          <a:solidFill>
                            <a:srgbClr val="333333"/>
                          </a:solidFill>
                          <a:latin typeface="Verdana"/>
                          <a:cs typeface="Verdana"/>
                        </a:rPr>
                        <a:t>jirrifletti</a:t>
                      </a:r>
                      <a:r>
                        <a:rPr sz="900" spc="15" dirty="0">
                          <a:solidFill>
                            <a:srgbClr val="333333"/>
                          </a:solidFill>
                          <a:latin typeface="Verdana"/>
                          <a:cs typeface="Verdana"/>
                        </a:rPr>
                        <a:t> </a:t>
                      </a:r>
                      <a:r>
                        <a:rPr sz="900" spc="-5" dirty="0">
                          <a:solidFill>
                            <a:srgbClr val="333333"/>
                          </a:solidFill>
                          <a:latin typeface="Verdana"/>
                          <a:cs typeface="Verdana"/>
                        </a:rPr>
                        <a:t>biss</a:t>
                      </a:r>
                      <a:r>
                        <a:rPr sz="900" spc="5" dirty="0">
                          <a:solidFill>
                            <a:srgbClr val="333333"/>
                          </a:solidFill>
                          <a:latin typeface="Verdana"/>
                          <a:cs typeface="Verdana"/>
                        </a:rPr>
                        <a:t> </a:t>
                      </a:r>
                      <a:r>
                        <a:rPr sz="900" spc="-5" dirty="0">
                          <a:solidFill>
                            <a:srgbClr val="333333"/>
                          </a:solidFill>
                          <a:latin typeface="Verdana"/>
                          <a:cs typeface="Verdana"/>
                        </a:rPr>
                        <a:t>il-fehmiet</a:t>
                      </a:r>
                      <a:r>
                        <a:rPr sz="900" spc="15" dirty="0">
                          <a:solidFill>
                            <a:srgbClr val="333333"/>
                          </a:solidFill>
                          <a:latin typeface="Verdana"/>
                          <a:cs typeface="Verdana"/>
                        </a:rPr>
                        <a:t> </a:t>
                      </a:r>
                      <a:r>
                        <a:rPr sz="900" spc="-5" dirty="0">
                          <a:solidFill>
                            <a:srgbClr val="333333"/>
                          </a:solidFill>
                          <a:latin typeface="Verdana"/>
                          <a:cs typeface="Verdana"/>
                        </a:rPr>
                        <a:t>tal-awturi,</a:t>
                      </a:r>
                      <a:r>
                        <a:rPr sz="900" dirty="0">
                          <a:solidFill>
                            <a:srgbClr val="333333"/>
                          </a:solidFill>
                          <a:latin typeface="Verdana"/>
                          <a:cs typeface="Verdana"/>
                        </a:rPr>
                        <a:t> u</a:t>
                      </a:r>
                      <a:r>
                        <a:rPr sz="900" spc="5" dirty="0">
                          <a:solidFill>
                            <a:srgbClr val="333333"/>
                          </a:solidFill>
                          <a:latin typeface="Verdana"/>
                          <a:cs typeface="Verdana"/>
                        </a:rPr>
                        <a:t> </a:t>
                      </a:r>
                      <a:r>
                        <a:rPr sz="900" spc="-5" dirty="0">
                          <a:solidFill>
                            <a:srgbClr val="333333"/>
                          </a:solidFill>
                          <a:latin typeface="Verdana"/>
                          <a:cs typeface="Verdana"/>
                        </a:rPr>
                        <a:t>l-Kummissjoni</a:t>
                      </a:r>
                      <a:r>
                        <a:rPr sz="900" spc="15" dirty="0">
                          <a:solidFill>
                            <a:srgbClr val="333333"/>
                          </a:solidFill>
                          <a:latin typeface="Verdana"/>
                          <a:cs typeface="Verdana"/>
                        </a:rPr>
                        <a:t> </a:t>
                      </a:r>
                      <a:r>
                        <a:rPr sz="900" dirty="0">
                          <a:solidFill>
                            <a:srgbClr val="333333"/>
                          </a:solidFill>
                          <a:latin typeface="Verdana"/>
                          <a:cs typeface="Verdana"/>
                        </a:rPr>
                        <a:t>ma</a:t>
                      </a:r>
                      <a:r>
                        <a:rPr sz="900" spc="10" dirty="0">
                          <a:solidFill>
                            <a:srgbClr val="333333"/>
                          </a:solidFill>
                          <a:latin typeface="Verdana"/>
                          <a:cs typeface="Verdana"/>
                        </a:rPr>
                        <a:t> </a:t>
                      </a:r>
                      <a:r>
                        <a:rPr sz="900" dirty="0">
                          <a:solidFill>
                            <a:srgbClr val="333333"/>
                          </a:solidFill>
                          <a:latin typeface="Verdana"/>
                          <a:cs typeface="Verdana"/>
                        </a:rPr>
                        <a:t>tistax</a:t>
                      </a:r>
                      <a:r>
                        <a:rPr sz="900" spc="5" dirty="0">
                          <a:solidFill>
                            <a:srgbClr val="333333"/>
                          </a:solidFill>
                          <a:latin typeface="Verdana"/>
                          <a:cs typeface="Verdana"/>
                        </a:rPr>
                        <a:t> </a:t>
                      </a:r>
                      <a:r>
                        <a:rPr sz="900" spc="-5" dirty="0">
                          <a:solidFill>
                            <a:srgbClr val="333333"/>
                          </a:solidFill>
                          <a:latin typeface="Verdana"/>
                          <a:cs typeface="Verdana"/>
                        </a:rPr>
                        <a:t>tinżamm </a:t>
                      </a:r>
                      <a:r>
                        <a:rPr sz="900" spc="-305" dirty="0">
                          <a:solidFill>
                            <a:srgbClr val="333333"/>
                          </a:solidFill>
                          <a:latin typeface="Verdana"/>
                          <a:cs typeface="Verdana"/>
                        </a:rPr>
                        <a:t> </a:t>
                      </a:r>
                      <a:r>
                        <a:rPr sz="900" spc="-5" dirty="0">
                          <a:solidFill>
                            <a:srgbClr val="333333"/>
                          </a:solidFill>
                          <a:latin typeface="Verdana"/>
                          <a:cs typeface="Verdana"/>
                        </a:rPr>
                        <a:t>responsabbli</a:t>
                      </a:r>
                      <a:r>
                        <a:rPr sz="900" dirty="0">
                          <a:solidFill>
                            <a:srgbClr val="333333"/>
                          </a:solidFill>
                          <a:latin typeface="Verdana"/>
                          <a:cs typeface="Verdana"/>
                        </a:rPr>
                        <a:t> </a:t>
                      </a:r>
                      <a:r>
                        <a:rPr sz="900" spc="-5" dirty="0">
                          <a:solidFill>
                            <a:srgbClr val="333333"/>
                          </a:solidFill>
                          <a:latin typeface="Verdana"/>
                          <a:cs typeface="Verdana"/>
                        </a:rPr>
                        <a:t>għal</a:t>
                      </a:r>
                      <a:r>
                        <a:rPr sz="900" dirty="0">
                          <a:solidFill>
                            <a:srgbClr val="333333"/>
                          </a:solidFill>
                          <a:latin typeface="Verdana"/>
                          <a:cs typeface="Verdana"/>
                        </a:rPr>
                        <a:t> </a:t>
                      </a:r>
                      <a:r>
                        <a:rPr sz="900" spc="-5" dirty="0">
                          <a:solidFill>
                            <a:srgbClr val="333333"/>
                          </a:solidFill>
                          <a:latin typeface="Verdana"/>
                          <a:cs typeface="Verdana"/>
                        </a:rPr>
                        <a:t>kwalunkwe</a:t>
                      </a:r>
                      <a:r>
                        <a:rPr sz="900" dirty="0">
                          <a:solidFill>
                            <a:srgbClr val="333333"/>
                          </a:solidFill>
                          <a:latin typeface="Verdana"/>
                          <a:cs typeface="Verdana"/>
                        </a:rPr>
                        <a:t> </a:t>
                      </a:r>
                      <a:r>
                        <a:rPr sz="900" spc="-5" dirty="0">
                          <a:solidFill>
                            <a:srgbClr val="333333"/>
                          </a:solidFill>
                          <a:latin typeface="Verdana"/>
                          <a:cs typeface="Verdana"/>
                        </a:rPr>
                        <a:t>użu</a:t>
                      </a:r>
                      <a:r>
                        <a:rPr sz="900" spc="-10" dirty="0">
                          <a:solidFill>
                            <a:srgbClr val="333333"/>
                          </a:solidFill>
                          <a:latin typeface="Verdana"/>
                          <a:cs typeface="Verdana"/>
                        </a:rPr>
                        <a:t> </a:t>
                      </a:r>
                      <a:r>
                        <a:rPr sz="900" dirty="0">
                          <a:solidFill>
                            <a:srgbClr val="333333"/>
                          </a:solidFill>
                          <a:latin typeface="Verdana"/>
                          <a:cs typeface="Verdana"/>
                        </a:rPr>
                        <a:t>li</a:t>
                      </a:r>
                      <a:r>
                        <a:rPr sz="900" spc="5" dirty="0">
                          <a:solidFill>
                            <a:srgbClr val="333333"/>
                          </a:solidFill>
                          <a:latin typeface="Verdana"/>
                          <a:cs typeface="Verdana"/>
                        </a:rPr>
                        <a:t> </a:t>
                      </a:r>
                      <a:r>
                        <a:rPr sz="900" dirty="0">
                          <a:solidFill>
                            <a:srgbClr val="333333"/>
                          </a:solidFill>
                          <a:latin typeface="Verdana"/>
                          <a:cs typeface="Verdana"/>
                        </a:rPr>
                        <a:t>jista’</a:t>
                      </a:r>
                      <a:r>
                        <a:rPr sz="900" spc="-10" dirty="0">
                          <a:solidFill>
                            <a:srgbClr val="333333"/>
                          </a:solidFill>
                          <a:latin typeface="Verdana"/>
                          <a:cs typeface="Verdana"/>
                        </a:rPr>
                        <a:t> </a:t>
                      </a:r>
                      <a:r>
                        <a:rPr sz="900" spc="-5" dirty="0">
                          <a:solidFill>
                            <a:srgbClr val="333333"/>
                          </a:solidFill>
                          <a:latin typeface="Verdana"/>
                          <a:cs typeface="Verdana"/>
                        </a:rPr>
                        <a:t>jsir mill-informazzjoni</a:t>
                      </a:r>
                      <a:r>
                        <a:rPr sz="900" spc="5" dirty="0">
                          <a:solidFill>
                            <a:srgbClr val="333333"/>
                          </a:solidFill>
                          <a:latin typeface="Verdana"/>
                          <a:cs typeface="Verdana"/>
                        </a:rPr>
                        <a:t> </a:t>
                      </a:r>
                      <a:r>
                        <a:rPr sz="900" dirty="0">
                          <a:solidFill>
                            <a:srgbClr val="333333"/>
                          </a:solidFill>
                          <a:latin typeface="Verdana"/>
                          <a:cs typeface="Verdana"/>
                        </a:rPr>
                        <a:t>li </a:t>
                      </a:r>
                      <a:r>
                        <a:rPr sz="900" spc="-5" dirty="0">
                          <a:solidFill>
                            <a:srgbClr val="333333"/>
                          </a:solidFill>
                          <a:latin typeface="Verdana"/>
                          <a:cs typeface="Verdana"/>
                        </a:rPr>
                        <a:t>tinsab</a:t>
                      </a:r>
                      <a:r>
                        <a:rPr sz="900" dirty="0">
                          <a:solidFill>
                            <a:srgbClr val="333333"/>
                          </a:solidFill>
                          <a:latin typeface="Verdana"/>
                          <a:cs typeface="Verdana"/>
                        </a:rPr>
                        <a:t> </a:t>
                      </a:r>
                      <a:r>
                        <a:rPr sz="900" spc="-5" dirty="0">
                          <a:solidFill>
                            <a:srgbClr val="333333"/>
                          </a:solidFill>
                          <a:latin typeface="Verdana"/>
                          <a:cs typeface="Verdana"/>
                        </a:rPr>
                        <a:t>fiha.</a:t>
                      </a:r>
                      <a:endParaRPr sz="900" dirty="0">
                        <a:latin typeface="Verdana"/>
                        <a:cs typeface="Verdana"/>
                      </a:endParaRPr>
                    </a:p>
                  </a:txBody>
                  <a:tcPr marL="0" marR="0" marT="1629"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0004"/>
                  </a:ext>
                </a:extLst>
              </a:tr>
              <a:tr h="559867">
                <a:tc>
                  <a:txBody>
                    <a:bodyPr/>
                    <a:lstStyle/>
                    <a:p>
                      <a:pPr>
                        <a:lnSpc>
                          <a:spcPct val="100000"/>
                        </a:lnSpc>
                        <a:spcBef>
                          <a:spcPts val="20"/>
                        </a:spcBef>
                      </a:pPr>
                      <a:endParaRPr sz="900">
                        <a:latin typeface="Times New Roman"/>
                        <a:cs typeface="Times New Roman"/>
                      </a:endParaRPr>
                    </a:p>
                    <a:p>
                      <a:pPr marL="78740">
                        <a:lnSpc>
                          <a:spcPct val="100000"/>
                        </a:lnSpc>
                      </a:pPr>
                      <a:r>
                        <a:rPr sz="900" b="1" dirty="0">
                          <a:latin typeface="Verdana"/>
                          <a:cs typeface="Verdana"/>
                        </a:rPr>
                        <a:t>NL</a:t>
                      </a:r>
                      <a:endParaRPr sz="900">
                        <a:latin typeface="Verdana"/>
                        <a:cs typeface="Verdana"/>
                      </a:endParaRPr>
                    </a:p>
                  </a:txBody>
                  <a:tcPr marL="0" marR="0" marT="1629"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spcBef>
                          <a:spcPts val="15"/>
                        </a:spcBef>
                      </a:pPr>
                      <a:endParaRPr sz="900">
                        <a:latin typeface="Times New Roman"/>
                        <a:cs typeface="Times New Roman"/>
                      </a:endParaRPr>
                    </a:p>
                    <a:p>
                      <a:pPr marL="68580" marR="137795">
                        <a:lnSpc>
                          <a:spcPct val="101699"/>
                        </a:lnSpc>
                      </a:pPr>
                      <a:r>
                        <a:rPr sz="900" dirty="0">
                          <a:solidFill>
                            <a:srgbClr val="333333"/>
                          </a:solidFill>
                          <a:latin typeface="Verdana"/>
                          <a:cs typeface="Verdana"/>
                        </a:rPr>
                        <a:t>De</a:t>
                      </a:r>
                      <a:r>
                        <a:rPr sz="900" spc="5" dirty="0">
                          <a:solidFill>
                            <a:srgbClr val="333333"/>
                          </a:solidFill>
                          <a:latin typeface="Verdana"/>
                          <a:cs typeface="Verdana"/>
                        </a:rPr>
                        <a:t> </a:t>
                      </a:r>
                      <a:r>
                        <a:rPr sz="900" spc="-5" dirty="0">
                          <a:solidFill>
                            <a:srgbClr val="333333"/>
                          </a:solidFill>
                          <a:latin typeface="Verdana"/>
                          <a:cs typeface="Verdana"/>
                        </a:rPr>
                        <a:t>steun van</a:t>
                      </a:r>
                      <a:r>
                        <a:rPr sz="900" spc="10" dirty="0">
                          <a:solidFill>
                            <a:srgbClr val="333333"/>
                          </a:solidFill>
                          <a:latin typeface="Verdana"/>
                          <a:cs typeface="Verdana"/>
                        </a:rPr>
                        <a:t> </a:t>
                      </a:r>
                      <a:r>
                        <a:rPr sz="900" dirty="0">
                          <a:solidFill>
                            <a:srgbClr val="333333"/>
                          </a:solidFill>
                          <a:latin typeface="Verdana"/>
                          <a:cs typeface="Verdana"/>
                        </a:rPr>
                        <a:t>de </a:t>
                      </a:r>
                      <a:r>
                        <a:rPr sz="900" spc="-5" dirty="0">
                          <a:solidFill>
                            <a:srgbClr val="333333"/>
                          </a:solidFill>
                          <a:latin typeface="Verdana"/>
                          <a:cs typeface="Verdana"/>
                        </a:rPr>
                        <a:t>Europese</a:t>
                      </a:r>
                      <a:r>
                        <a:rPr sz="900" spc="10" dirty="0">
                          <a:solidFill>
                            <a:srgbClr val="333333"/>
                          </a:solidFill>
                          <a:latin typeface="Verdana"/>
                          <a:cs typeface="Verdana"/>
                        </a:rPr>
                        <a:t> </a:t>
                      </a:r>
                      <a:r>
                        <a:rPr sz="900" spc="-5" dirty="0">
                          <a:solidFill>
                            <a:srgbClr val="333333"/>
                          </a:solidFill>
                          <a:latin typeface="Verdana"/>
                          <a:cs typeface="Verdana"/>
                        </a:rPr>
                        <a:t>Commissie</a:t>
                      </a:r>
                      <a:r>
                        <a:rPr sz="900" dirty="0">
                          <a:solidFill>
                            <a:srgbClr val="333333"/>
                          </a:solidFill>
                          <a:latin typeface="Verdana"/>
                          <a:cs typeface="Verdana"/>
                        </a:rPr>
                        <a:t> </a:t>
                      </a:r>
                      <a:r>
                        <a:rPr sz="900" spc="-5" dirty="0">
                          <a:solidFill>
                            <a:srgbClr val="333333"/>
                          </a:solidFill>
                          <a:latin typeface="Verdana"/>
                          <a:cs typeface="Verdana"/>
                        </a:rPr>
                        <a:t>voor</a:t>
                      </a:r>
                      <a:r>
                        <a:rPr sz="900" spc="5" dirty="0">
                          <a:solidFill>
                            <a:srgbClr val="333333"/>
                          </a:solidFill>
                          <a:latin typeface="Verdana"/>
                          <a:cs typeface="Verdana"/>
                        </a:rPr>
                        <a:t> </a:t>
                      </a:r>
                      <a:r>
                        <a:rPr sz="900" spc="-5" dirty="0">
                          <a:solidFill>
                            <a:srgbClr val="333333"/>
                          </a:solidFill>
                          <a:latin typeface="Verdana"/>
                          <a:cs typeface="Verdana"/>
                        </a:rPr>
                        <a:t>de</a:t>
                      </a:r>
                      <a:r>
                        <a:rPr sz="900" dirty="0">
                          <a:solidFill>
                            <a:srgbClr val="333333"/>
                          </a:solidFill>
                          <a:latin typeface="Verdana"/>
                          <a:cs typeface="Verdana"/>
                        </a:rPr>
                        <a:t> </a:t>
                      </a:r>
                      <a:r>
                        <a:rPr sz="900" spc="-5" dirty="0">
                          <a:solidFill>
                            <a:srgbClr val="333333"/>
                          </a:solidFill>
                          <a:latin typeface="Verdana"/>
                          <a:cs typeface="Verdana"/>
                        </a:rPr>
                        <a:t>productie</a:t>
                      </a:r>
                      <a:r>
                        <a:rPr sz="900" dirty="0">
                          <a:solidFill>
                            <a:srgbClr val="333333"/>
                          </a:solidFill>
                          <a:latin typeface="Verdana"/>
                          <a:cs typeface="Verdana"/>
                        </a:rPr>
                        <a:t> </a:t>
                      </a:r>
                      <a:r>
                        <a:rPr sz="900" spc="-5" dirty="0">
                          <a:solidFill>
                            <a:srgbClr val="333333"/>
                          </a:solidFill>
                          <a:latin typeface="Verdana"/>
                          <a:cs typeface="Verdana"/>
                        </a:rPr>
                        <a:t>van</a:t>
                      </a:r>
                      <a:r>
                        <a:rPr sz="900" dirty="0">
                          <a:solidFill>
                            <a:srgbClr val="333333"/>
                          </a:solidFill>
                          <a:latin typeface="Verdana"/>
                          <a:cs typeface="Verdana"/>
                        </a:rPr>
                        <a:t> </a:t>
                      </a:r>
                      <a:r>
                        <a:rPr sz="900" spc="-5" dirty="0">
                          <a:solidFill>
                            <a:srgbClr val="333333"/>
                          </a:solidFill>
                          <a:latin typeface="Verdana"/>
                          <a:cs typeface="Verdana"/>
                        </a:rPr>
                        <a:t>deze</a:t>
                      </a:r>
                      <a:r>
                        <a:rPr sz="900" dirty="0">
                          <a:solidFill>
                            <a:srgbClr val="333333"/>
                          </a:solidFill>
                          <a:latin typeface="Verdana"/>
                          <a:cs typeface="Verdana"/>
                        </a:rPr>
                        <a:t> </a:t>
                      </a:r>
                      <a:r>
                        <a:rPr sz="900" spc="-5" dirty="0">
                          <a:solidFill>
                            <a:srgbClr val="333333"/>
                          </a:solidFill>
                          <a:latin typeface="Verdana"/>
                          <a:cs typeface="Verdana"/>
                        </a:rPr>
                        <a:t>publicatie</a:t>
                      </a:r>
                      <a:r>
                        <a:rPr sz="900" spc="5" dirty="0">
                          <a:solidFill>
                            <a:srgbClr val="333333"/>
                          </a:solidFill>
                          <a:latin typeface="Verdana"/>
                          <a:cs typeface="Verdana"/>
                        </a:rPr>
                        <a:t> </a:t>
                      </a:r>
                      <a:r>
                        <a:rPr sz="900" spc="-5" dirty="0">
                          <a:solidFill>
                            <a:srgbClr val="333333"/>
                          </a:solidFill>
                          <a:latin typeface="Verdana"/>
                          <a:cs typeface="Verdana"/>
                        </a:rPr>
                        <a:t>houdt</a:t>
                      </a:r>
                      <a:r>
                        <a:rPr sz="900" spc="5" dirty="0">
                          <a:solidFill>
                            <a:srgbClr val="333333"/>
                          </a:solidFill>
                          <a:latin typeface="Verdana"/>
                          <a:cs typeface="Verdana"/>
                        </a:rPr>
                        <a:t> </a:t>
                      </a:r>
                      <a:r>
                        <a:rPr sz="900" dirty="0">
                          <a:solidFill>
                            <a:srgbClr val="333333"/>
                          </a:solidFill>
                          <a:latin typeface="Verdana"/>
                          <a:cs typeface="Verdana"/>
                        </a:rPr>
                        <a:t>geen </a:t>
                      </a:r>
                      <a:r>
                        <a:rPr sz="900" spc="-5" dirty="0">
                          <a:solidFill>
                            <a:srgbClr val="333333"/>
                          </a:solidFill>
                          <a:latin typeface="Verdana"/>
                          <a:cs typeface="Verdana"/>
                        </a:rPr>
                        <a:t>goedkeuring</a:t>
                      </a:r>
                      <a:r>
                        <a:rPr sz="900" dirty="0">
                          <a:solidFill>
                            <a:srgbClr val="333333"/>
                          </a:solidFill>
                          <a:latin typeface="Verdana"/>
                          <a:cs typeface="Verdana"/>
                        </a:rPr>
                        <a:t> </a:t>
                      </a:r>
                      <a:r>
                        <a:rPr sz="900" spc="-5" dirty="0">
                          <a:solidFill>
                            <a:srgbClr val="333333"/>
                          </a:solidFill>
                          <a:latin typeface="Verdana"/>
                          <a:cs typeface="Verdana"/>
                        </a:rPr>
                        <a:t>van</a:t>
                      </a:r>
                      <a:r>
                        <a:rPr sz="900" dirty="0">
                          <a:solidFill>
                            <a:srgbClr val="333333"/>
                          </a:solidFill>
                          <a:latin typeface="Verdana"/>
                          <a:cs typeface="Verdana"/>
                        </a:rPr>
                        <a:t> </a:t>
                      </a:r>
                      <a:r>
                        <a:rPr sz="900" spc="5" dirty="0">
                          <a:solidFill>
                            <a:srgbClr val="333333"/>
                          </a:solidFill>
                          <a:latin typeface="Verdana"/>
                          <a:cs typeface="Verdana"/>
                        </a:rPr>
                        <a:t>de </a:t>
                      </a:r>
                      <a:r>
                        <a:rPr sz="900" spc="-305" dirty="0">
                          <a:solidFill>
                            <a:srgbClr val="333333"/>
                          </a:solidFill>
                          <a:latin typeface="Verdana"/>
                          <a:cs typeface="Verdana"/>
                        </a:rPr>
                        <a:t> </a:t>
                      </a:r>
                      <a:r>
                        <a:rPr sz="900" spc="-5" dirty="0">
                          <a:solidFill>
                            <a:srgbClr val="333333"/>
                          </a:solidFill>
                          <a:latin typeface="Verdana"/>
                          <a:cs typeface="Verdana"/>
                        </a:rPr>
                        <a:t>inhoud in. </a:t>
                      </a:r>
                      <a:r>
                        <a:rPr sz="900" dirty="0">
                          <a:solidFill>
                            <a:srgbClr val="333333"/>
                          </a:solidFill>
                          <a:latin typeface="Verdana"/>
                          <a:cs typeface="Verdana"/>
                        </a:rPr>
                        <a:t>De </a:t>
                      </a:r>
                      <a:r>
                        <a:rPr sz="900" spc="-5" dirty="0">
                          <a:solidFill>
                            <a:srgbClr val="333333"/>
                          </a:solidFill>
                          <a:latin typeface="Verdana"/>
                          <a:cs typeface="Verdana"/>
                        </a:rPr>
                        <a:t>inhoud</a:t>
                      </a:r>
                      <a:r>
                        <a:rPr sz="900" dirty="0">
                          <a:solidFill>
                            <a:srgbClr val="333333"/>
                          </a:solidFill>
                          <a:latin typeface="Verdana"/>
                          <a:cs typeface="Verdana"/>
                        </a:rPr>
                        <a:t> </a:t>
                      </a:r>
                      <a:r>
                        <a:rPr sz="900" spc="-5" dirty="0">
                          <a:solidFill>
                            <a:srgbClr val="333333"/>
                          </a:solidFill>
                          <a:latin typeface="Verdana"/>
                          <a:cs typeface="Verdana"/>
                        </a:rPr>
                        <a:t>geeft</a:t>
                      </a:r>
                      <a:r>
                        <a:rPr sz="900" spc="5" dirty="0">
                          <a:solidFill>
                            <a:srgbClr val="333333"/>
                          </a:solidFill>
                          <a:latin typeface="Verdana"/>
                          <a:cs typeface="Verdana"/>
                        </a:rPr>
                        <a:t> </a:t>
                      </a:r>
                      <a:r>
                        <a:rPr sz="900" dirty="0">
                          <a:solidFill>
                            <a:srgbClr val="333333"/>
                          </a:solidFill>
                          <a:latin typeface="Verdana"/>
                          <a:cs typeface="Verdana"/>
                        </a:rPr>
                        <a:t>de</a:t>
                      </a:r>
                      <a:r>
                        <a:rPr sz="900" spc="-5" dirty="0">
                          <a:solidFill>
                            <a:srgbClr val="333333"/>
                          </a:solidFill>
                          <a:latin typeface="Verdana"/>
                          <a:cs typeface="Verdana"/>
                        </a:rPr>
                        <a:t> standpunten </a:t>
                      </a:r>
                      <a:r>
                        <a:rPr sz="900" dirty="0">
                          <a:solidFill>
                            <a:srgbClr val="333333"/>
                          </a:solidFill>
                          <a:latin typeface="Verdana"/>
                          <a:cs typeface="Verdana"/>
                        </a:rPr>
                        <a:t>van</a:t>
                      </a:r>
                      <a:r>
                        <a:rPr sz="900" spc="-5" dirty="0">
                          <a:solidFill>
                            <a:srgbClr val="333333"/>
                          </a:solidFill>
                          <a:latin typeface="Verdana"/>
                          <a:cs typeface="Verdana"/>
                        </a:rPr>
                        <a:t> </a:t>
                      </a:r>
                      <a:r>
                        <a:rPr sz="900" dirty="0">
                          <a:solidFill>
                            <a:srgbClr val="333333"/>
                          </a:solidFill>
                          <a:latin typeface="Verdana"/>
                          <a:cs typeface="Verdana"/>
                        </a:rPr>
                        <a:t>de</a:t>
                      </a:r>
                      <a:r>
                        <a:rPr sz="900" spc="-5" dirty="0">
                          <a:solidFill>
                            <a:srgbClr val="333333"/>
                          </a:solidFill>
                          <a:latin typeface="Verdana"/>
                          <a:cs typeface="Verdana"/>
                        </a:rPr>
                        <a:t> auteurs weer</a:t>
                      </a:r>
                      <a:r>
                        <a:rPr sz="900" spc="15" dirty="0">
                          <a:solidFill>
                            <a:srgbClr val="333333"/>
                          </a:solidFill>
                          <a:latin typeface="Verdana"/>
                          <a:cs typeface="Verdana"/>
                        </a:rPr>
                        <a:t> </a:t>
                      </a:r>
                      <a:r>
                        <a:rPr sz="900" dirty="0">
                          <a:solidFill>
                            <a:srgbClr val="333333"/>
                          </a:solidFill>
                          <a:latin typeface="Verdana"/>
                          <a:cs typeface="Verdana"/>
                        </a:rPr>
                        <a:t>en</a:t>
                      </a:r>
                      <a:r>
                        <a:rPr sz="900" spc="-5" dirty="0">
                          <a:solidFill>
                            <a:srgbClr val="333333"/>
                          </a:solidFill>
                          <a:latin typeface="Verdana"/>
                          <a:cs typeface="Verdana"/>
                        </a:rPr>
                        <a:t> </a:t>
                      </a:r>
                      <a:r>
                        <a:rPr sz="900" dirty="0">
                          <a:solidFill>
                            <a:srgbClr val="333333"/>
                          </a:solidFill>
                          <a:latin typeface="Verdana"/>
                          <a:cs typeface="Verdana"/>
                        </a:rPr>
                        <a:t>de Commissie</a:t>
                      </a:r>
                      <a:r>
                        <a:rPr sz="900" spc="-5" dirty="0">
                          <a:solidFill>
                            <a:srgbClr val="333333"/>
                          </a:solidFill>
                          <a:latin typeface="Verdana"/>
                          <a:cs typeface="Verdana"/>
                        </a:rPr>
                        <a:t> kan niet</a:t>
                      </a:r>
                      <a:r>
                        <a:rPr sz="900" spc="5" dirty="0">
                          <a:solidFill>
                            <a:srgbClr val="333333"/>
                          </a:solidFill>
                          <a:latin typeface="Verdana"/>
                          <a:cs typeface="Verdana"/>
                        </a:rPr>
                        <a:t> </a:t>
                      </a:r>
                      <a:r>
                        <a:rPr sz="900" spc="-5" dirty="0">
                          <a:solidFill>
                            <a:srgbClr val="333333"/>
                          </a:solidFill>
                          <a:latin typeface="Verdana"/>
                          <a:cs typeface="Verdana"/>
                        </a:rPr>
                        <a:t>aansprakelijk </a:t>
                      </a:r>
                      <a:r>
                        <a:rPr sz="900" dirty="0">
                          <a:solidFill>
                            <a:srgbClr val="333333"/>
                          </a:solidFill>
                          <a:latin typeface="Verdana"/>
                          <a:cs typeface="Verdana"/>
                        </a:rPr>
                        <a:t> </a:t>
                      </a:r>
                      <a:r>
                        <a:rPr sz="900" spc="-5" dirty="0">
                          <a:solidFill>
                            <a:srgbClr val="333333"/>
                          </a:solidFill>
                          <a:latin typeface="Verdana"/>
                          <a:cs typeface="Verdana"/>
                        </a:rPr>
                        <a:t>worden</a:t>
                      </a:r>
                      <a:r>
                        <a:rPr sz="900" spc="-10" dirty="0">
                          <a:solidFill>
                            <a:srgbClr val="333333"/>
                          </a:solidFill>
                          <a:latin typeface="Verdana"/>
                          <a:cs typeface="Verdana"/>
                        </a:rPr>
                        <a:t> </a:t>
                      </a:r>
                      <a:r>
                        <a:rPr sz="900" spc="-5" dirty="0">
                          <a:solidFill>
                            <a:srgbClr val="333333"/>
                          </a:solidFill>
                          <a:latin typeface="Verdana"/>
                          <a:cs typeface="Verdana"/>
                        </a:rPr>
                        <a:t>gesteld</a:t>
                      </a:r>
                      <a:r>
                        <a:rPr sz="900" dirty="0">
                          <a:solidFill>
                            <a:srgbClr val="333333"/>
                          </a:solidFill>
                          <a:latin typeface="Verdana"/>
                          <a:cs typeface="Verdana"/>
                        </a:rPr>
                        <a:t> </a:t>
                      </a:r>
                      <a:r>
                        <a:rPr sz="900" spc="-5" dirty="0">
                          <a:solidFill>
                            <a:srgbClr val="333333"/>
                          </a:solidFill>
                          <a:latin typeface="Verdana"/>
                          <a:cs typeface="Verdana"/>
                        </a:rPr>
                        <a:t>voor</a:t>
                      </a:r>
                      <a:r>
                        <a:rPr sz="900" dirty="0">
                          <a:solidFill>
                            <a:srgbClr val="333333"/>
                          </a:solidFill>
                          <a:latin typeface="Verdana"/>
                          <a:cs typeface="Verdana"/>
                        </a:rPr>
                        <a:t> </a:t>
                      </a:r>
                      <a:r>
                        <a:rPr sz="900" spc="-5" dirty="0">
                          <a:solidFill>
                            <a:srgbClr val="333333"/>
                          </a:solidFill>
                          <a:latin typeface="Verdana"/>
                          <a:cs typeface="Verdana"/>
                        </a:rPr>
                        <a:t>het</a:t>
                      </a:r>
                      <a:r>
                        <a:rPr sz="900" spc="5" dirty="0">
                          <a:solidFill>
                            <a:srgbClr val="333333"/>
                          </a:solidFill>
                          <a:latin typeface="Verdana"/>
                          <a:cs typeface="Verdana"/>
                        </a:rPr>
                        <a:t> </a:t>
                      </a:r>
                      <a:r>
                        <a:rPr sz="900" spc="-5" dirty="0">
                          <a:solidFill>
                            <a:srgbClr val="333333"/>
                          </a:solidFill>
                          <a:latin typeface="Verdana"/>
                          <a:cs typeface="Verdana"/>
                        </a:rPr>
                        <a:t>gebruik </a:t>
                      </a:r>
                      <a:r>
                        <a:rPr sz="900" dirty="0">
                          <a:solidFill>
                            <a:srgbClr val="333333"/>
                          </a:solidFill>
                          <a:latin typeface="Verdana"/>
                          <a:cs typeface="Verdana"/>
                        </a:rPr>
                        <a:t>dat</a:t>
                      </a:r>
                      <a:r>
                        <a:rPr sz="900" spc="-5" dirty="0">
                          <a:solidFill>
                            <a:srgbClr val="333333"/>
                          </a:solidFill>
                          <a:latin typeface="Verdana"/>
                          <a:cs typeface="Verdana"/>
                        </a:rPr>
                        <a:t> eventueel</a:t>
                      </a:r>
                      <a:r>
                        <a:rPr sz="900" spc="5" dirty="0">
                          <a:solidFill>
                            <a:srgbClr val="333333"/>
                          </a:solidFill>
                          <a:latin typeface="Verdana"/>
                          <a:cs typeface="Verdana"/>
                        </a:rPr>
                        <a:t> </a:t>
                      </a:r>
                      <a:r>
                        <a:rPr sz="900" spc="-5" dirty="0">
                          <a:solidFill>
                            <a:srgbClr val="333333"/>
                          </a:solidFill>
                          <a:latin typeface="Verdana"/>
                          <a:cs typeface="Verdana"/>
                        </a:rPr>
                        <a:t>wordt</a:t>
                      </a:r>
                      <a:r>
                        <a:rPr sz="900" spc="-10" dirty="0">
                          <a:solidFill>
                            <a:srgbClr val="333333"/>
                          </a:solidFill>
                          <a:latin typeface="Verdana"/>
                          <a:cs typeface="Verdana"/>
                        </a:rPr>
                        <a:t> </a:t>
                      </a:r>
                      <a:r>
                        <a:rPr sz="900" spc="-5" dirty="0">
                          <a:solidFill>
                            <a:srgbClr val="333333"/>
                          </a:solidFill>
                          <a:latin typeface="Verdana"/>
                          <a:cs typeface="Verdana"/>
                        </a:rPr>
                        <a:t>gemaakt</a:t>
                      </a:r>
                      <a:r>
                        <a:rPr sz="900" spc="5" dirty="0">
                          <a:solidFill>
                            <a:srgbClr val="333333"/>
                          </a:solidFill>
                          <a:latin typeface="Verdana"/>
                          <a:cs typeface="Verdana"/>
                        </a:rPr>
                        <a:t> </a:t>
                      </a:r>
                      <a:r>
                        <a:rPr sz="900" spc="-5" dirty="0">
                          <a:solidFill>
                            <a:srgbClr val="333333"/>
                          </a:solidFill>
                          <a:latin typeface="Verdana"/>
                          <a:cs typeface="Verdana"/>
                        </a:rPr>
                        <a:t>van </a:t>
                      </a:r>
                      <a:r>
                        <a:rPr sz="900" dirty="0">
                          <a:solidFill>
                            <a:srgbClr val="333333"/>
                          </a:solidFill>
                          <a:latin typeface="Verdana"/>
                          <a:cs typeface="Verdana"/>
                        </a:rPr>
                        <a:t>de daarin</a:t>
                      </a:r>
                      <a:r>
                        <a:rPr sz="900" spc="-10" dirty="0">
                          <a:solidFill>
                            <a:srgbClr val="333333"/>
                          </a:solidFill>
                          <a:latin typeface="Verdana"/>
                          <a:cs typeface="Verdana"/>
                        </a:rPr>
                        <a:t> </a:t>
                      </a:r>
                      <a:r>
                        <a:rPr sz="900" dirty="0">
                          <a:solidFill>
                            <a:srgbClr val="333333"/>
                          </a:solidFill>
                          <a:latin typeface="Verdana"/>
                          <a:cs typeface="Verdana"/>
                        </a:rPr>
                        <a:t>opgenomen</a:t>
                      </a:r>
                      <a:r>
                        <a:rPr sz="900" spc="-5" dirty="0">
                          <a:solidFill>
                            <a:srgbClr val="333333"/>
                          </a:solidFill>
                          <a:latin typeface="Verdana"/>
                          <a:cs typeface="Verdana"/>
                        </a:rPr>
                        <a:t> informatie.</a:t>
                      </a:r>
                      <a:endParaRPr sz="900">
                        <a:latin typeface="Verdana"/>
                        <a:cs typeface="Verdana"/>
                      </a:endParaRPr>
                    </a:p>
                  </a:txBody>
                  <a:tcPr marL="0" marR="0" marT="1222"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0005"/>
                  </a:ext>
                </a:extLst>
              </a:tr>
              <a:tr h="556851">
                <a:tc>
                  <a:txBody>
                    <a:bodyPr/>
                    <a:lstStyle/>
                    <a:p>
                      <a:pPr>
                        <a:lnSpc>
                          <a:spcPct val="100000"/>
                        </a:lnSpc>
                        <a:spcBef>
                          <a:spcPts val="20"/>
                        </a:spcBef>
                      </a:pPr>
                      <a:endParaRPr sz="900">
                        <a:latin typeface="Times New Roman"/>
                        <a:cs typeface="Times New Roman"/>
                      </a:endParaRPr>
                    </a:p>
                    <a:p>
                      <a:pPr marL="86360">
                        <a:lnSpc>
                          <a:spcPct val="100000"/>
                        </a:lnSpc>
                      </a:pPr>
                      <a:r>
                        <a:rPr sz="900" b="1" spc="-10" dirty="0">
                          <a:latin typeface="Verdana"/>
                          <a:cs typeface="Verdana"/>
                        </a:rPr>
                        <a:t>PL</a:t>
                      </a:r>
                      <a:endParaRPr sz="900">
                        <a:latin typeface="Verdana"/>
                        <a:cs typeface="Verdana"/>
                      </a:endParaRPr>
                    </a:p>
                  </a:txBody>
                  <a:tcPr marL="0" marR="0" marT="1629"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spcBef>
                          <a:spcPts val="45"/>
                        </a:spcBef>
                      </a:pPr>
                      <a:endParaRPr sz="900">
                        <a:latin typeface="Times New Roman"/>
                        <a:cs typeface="Times New Roman"/>
                      </a:endParaRPr>
                    </a:p>
                    <a:p>
                      <a:pPr marL="68580">
                        <a:lnSpc>
                          <a:spcPct val="100000"/>
                        </a:lnSpc>
                      </a:pPr>
                      <a:r>
                        <a:rPr sz="900" spc="-5" dirty="0">
                          <a:solidFill>
                            <a:srgbClr val="333333"/>
                          </a:solidFill>
                          <a:latin typeface="Verdana"/>
                          <a:cs typeface="Verdana"/>
                        </a:rPr>
                        <a:t>Wsparcie</a:t>
                      </a:r>
                      <a:r>
                        <a:rPr sz="900" dirty="0">
                          <a:solidFill>
                            <a:srgbClr val="333333"/>
                          </a:solidFill>
                          <a:latin typeface="Verdana"/>
                          <a:cs typeface="Verdana"/>
                        </a:rPr>
                        <a:t> </a:t>
                      </a:r>
                      <a:r>
                        <a:rPr sz="900" spc="-5" dirty="0">
                          <a:solidFill>
                            <a:srgbClr val="333333"/>
                          </a:solidFill>
                          <a:latin typeface="Verdana"/>
                          <a:cs typeface="Verdana"/>
                        </a:rPr>
                        <a:t>Komisji</a:t>
                      </a:r>
                      <a:r>
                        <a:rPr sz="900" spc="10" dirty="0">
                          <a:solidFill>
                            <a:srgbClr val="333333"/>
                          </a:solidFill>
                          <a:latin typeface="Verdana"/>
                          <a:cs typeface="Verdana"/>
                        </a:rPr>
                        <a:t> </a:t>
                      </a:r>
                      <a:r>
                        <a:rPr sz="900" spc="-5" dirty="0">
                          <a:solidFill>
                            <a:srgbClr val="333333"/>
                          </a:solidFill>
                          <a:latin typeface="Verdana"/>
                          <a:cs typeface="Verdana"/>
                        </a:rPr>
                        <a:t>Europejskiej</a:t>
                      </a:r>
                      <a:r>
                        <a:rPr sz="900" spc="5" dirty="0">
                          <a:solidFill>
                            <a:srgbClr val="333333"/>
                          </a:solidFill>
                          <a:latin typeface="Verdana"/>
                          <a:cs typeface="Verdana"/>
                        </a:rPr>
                        <a:t> </a:t>
                      </a:r>
                      <a:r>
                        <a:rPr sz="900" dirty="0">
                          <a:solidFill>
                            <a:srgbClr val="333333"/>
                          </a:solidFill>
                          <a:latin typeface="Verdana"/>
                          <a:cs typeface="Verdana"/>
                        </a:rPr>
                        <a:t>dla</a:t>
                      </a:r>
                      <a:r>
                        <a:rPr sz="900" spc="5" dirty="0">
                          <a:solidFill>
                            <a:srgbClr val="333333"/>
                          </a:solidFill>
                          <a:latin typeface="Verdana"/>
                          <a:cs typeface="Verdana"/>
                        </a:rPr>
                        <a:t> </a:t>
                      </a:r>
                      <a:r>
                        <a:rPr sz="900" spc="-5" dirty="0">
                          <a:solidFill>
                            <a:srgbClr val="333333"/>
                          </a:solidFill>
                          <a:latin typeface="Verdana"/>
                          <a:cs typeface="Verdana"/>
                        </a:rPr>
                        <a:t>produkcji</a:t>
                      </a:r>
                      <a:r>
                        <a:rPr sz="900" spc="5" dirty="0">
                          <a:solidFill>
                            <a:srgbClr val="333333"/>
                          </a:solidFill>
                          <a:latin typeface="Verdana"/>
                          <a:cs typeface="Verdana"/>
                        </a:rPr>
                        <a:t> </a:t>
                      </a:r>
                      <a:r>
                        <a:rPr sz="900" spc="-5" dirty="0">
                          <a:solidFill>
                            <a:srgbClr val="333333"/>
                          </a:solidFill>
                          <a:latin typeface="Verdana"/>
                          <a:cs typeface="Verdana"/>
                        </a:rPr>
                        <a:t>tej</a:t>
                      </a:r>
                      <a:r>
                        <a:rPr sz="900" spc="10" dirty="0">
                          <a:solidFill>
                            <a:srgbClr val="333333"/>
                          </a:solidFill>
                          <a:latin typeface="Verdana"/>
                          <a:cs typeface="Verdana"/>
                        </a:rPr>
                        <a:t> </a:t>
                      </a:r>
                      <a:r>
                        <a:rPr sz="900" spc="-5" dirty="0">
                          <a:solidFill>
                            <a:srgbClr val="333333"/>
                          </a:solidFill>
                          <a:latin typeface="Verdana"/>
                          <a:cs typeface="Verdana"/>
                        </a:rPr>
                        <a:t>publikacji</a:t>
                      </a:r>
                      <a:r>
                        <a:rPr sz="900" spc="5" dirty="0">
                          <a:solidFill>
                            <a:srgbClr val="333333"/>
                          </a:solidFill>
                          <a:latin typeface="Verdana"/>
                          <a:cs typeface="Verdana"/>
                        </a:rPr>
                        <a:t> </a:t>
                      </a:r>
                      <a:r>
                        <a:rPr sz="900" spc="-5" dirty="0">
                          <a:solidFill>
                            <a:srgbClr val="333333"/>
                          </a:solidFill>
                          <a:latin typeface="Verdana"/>
                          <a:cs typeface="Verdana"/>
                        </a:rPr>
                        <a:t>nie</a:t>
                      </a:r>
                      <a:r>
                        <a:rPr sz="900" spc="5" dirty="0">
                          <a:solidFill>
                            <a:srgbClr val="333333"/>
                          </a:solidFill>
                          <a:latin typeface="Verdana"/>
                          <a:cs typeface="Verdana"/>
                        </a:rPr>
                        <a:t> </a:t>
                      </a:r>
                      <a:r>
                        <a:rPr sz="900" spc="-5" dirty="0">
                          <a:solidFill>
                            <a:srgbClr val="333333"/>
                          </a:solidFill>
                          <a:latin typeface="Verdana"/>
                          <a:cs typeface="Verdana"/>
                        </a:rPr>
                        <a:t>stanowi</a:t>
                      </a:r>
                      <a:r>
                        <a:rPr sz="900" spc="5" dirty="0">
                          <a:solidFill>
                            <a:srgbClr val="333333"/>
                          </a:solidFill>
                          <a:latin typeface="Verdana"/>
                          <a:cs typeface="Verdana"/>
                        </a:rPr>
                        <a:t> </a:t>
                      </a:r>
                      <a:r>
                        <a:rPr sz="900" dirty="0">
                          <a:solidFill>
                            <a:srgbClr val="333333"/>
                          </a:solidFill>
                          <a:latin typeface="Verdana"/>
                          <a:cs typeface="Verdana"/>
                        </a:rPr>
                        <a:t>poparcia</a:t>
                      </a:r>
                      <a:r>
                        <a:rPr sz="900" spc="5" dirty="0">
                          <a:solidFill>
                            <a:srgbClr val="333333"/>
                          </a:solidFill>
                          <a:latin typeface="Verdana"/>
                          <a:cs typeface="Verdana"/>
                        </a:rPr>
                        <a:t> </a:t>
                      </a:r>
                      <a:r>
                        <a:rPr sz="900" dirty="0">
                          <a:solidFill>
                            <a:srgbClr val="333333"/>
                          </a:solidFill>
                          <a:latin typeface="Verdana"/>
                          <a:cs typeface="Verdana"/>
                        </a:rPr>
                        <a:t>dla</a:t>
                      </a:r>
                      <a:r>
                        <a:rPr sz="900" spc="5" dirty="0">
                          <a:solidFill>
                            <a:srgbClr val="333333"/>
                          </a:solidFill>
                          <a:latin typeface="Verdana"/>
                          <a:cs typeface="Verdana"/>
                        </a:rPr>
                        <a:t> </a:t>
                      </a:r>
                      <a:r>
                        <a:rPr sz="900" dirty="0">
                          <a:solidFill>
                            <a:srgbClr val="333333"/>
                          </a:solidFill>
                          <a:latin typeface="Verdana"/>
                          <a:cs typeface="Verdana"/>
                        </a:rPr>
                        <a:t>treści,</a:t>
                      </a:r>
                      <a:r>
                        <a:rPr sz="900" spc="-5" dirty="0">
                          <a:solidFill>
                            <a:srgbClr val="333333"/>
                          </a:solidFill>
                          <a:latin typeface="Verdana"/>
                          <a:cs typeface="Verdana"/>
                        </a:rPr>
                        <a:t> które</a:t>
                      </a:r>
                      <a:endParaRPr sz="900">
                        <a:latin typeface="Verdana"/>
                        <a:cs typeface="Verdana"/>
                      </a:endParaRPr>
                    </a:p>
                    <a:p>
                      <a:pPr marL="68580" marR="313055">
                        <a:lnSpc>
                          <a:spcPct val="101099"/>
                        </a:lnSpc>
                      </a:pPr>
                      <a:r>
                        <a:rPr sz="900" spc="-5" dirty="0">
                          <a:solidFill>
                            <a:srgbClr val="333333"/>
                          </a:solidFill>
                          <a:latin typeface="Verdana"/>
                          <a:cs typeface="Verdana"/>
                        </a:rPr>
                        <a:t>odzwierciedlają</a:t>
                      </a:r>
                      <a:r>
                        <a:rPr sz="900" spc="5" dirty="0">
                          <a:solidFill>
                            <a:srgbClr val="333333"/>
                          </a:solidFill>
                          <a:latin typeface="Verdana"/>
                          <a:cs typeface="Verdana"/>
                        </a:rPr>
                        <a:t> </a:t>
                      </a:r>
                      <a:r>
                        <a:rPr sz="900" spc="-5" dirty="0">
                          <a:solidFill>
                            <a:srgbClr val="333333"/>
                          </a:solidFill>
                          <a:latin typeface="Verdana"/>
                          <a:cs typeface="Verdana"/>
                        </a:rPr>
                        <a:t>jedynie</a:t>
                      </a:r>
                      <a:r>
                        <a:rPr sz="900" spc="5" dirty="0">
                          <a:solidFill>
                            <a:srgbClr val="333333"/>
                          </a:solidFill>
                          <a:latin typeface="Verdana"/>
                          <a:cs typeface="Verdana"/>
                        </a:rPr>
                        <a:t> </a:t>
                      </a:r>
                      <a:r>
                        <a:rPr sz="900" spc="-5" dirty="0">
                          <a:solidFill>
                            <a:srgbClr val="333333"/>
                          </a:solidFill>
                          <a:latin typeface="Verdana"/>
                          <a:cs typeface="Verdana"/>
                        </a:rPr>
                        <a:t>poglądy</a:t>
                      </a:r>
                      <a:r>
                        <a:rPr sz="900" dirty="0">
                          <a:solidFill>
                            <a:srgbClr val="333333"/>
                          </a:solidFill>
                          <a:latin typeface="Verdana"/>
                          <a:cs typeface="Verdana"/>
                        </a:rPr>
                        <a:t> </a:t>
                      </a:r>
                      <a:r>
                        <a:rPr sz="900" spc="-5" dirty="0">
                          <a:solidFill>
                            <a:srgbClr val="333333"/>
                          </a:solidFill>
                          <a:latin typeface="Verdana"/>
                          <a:cs typeface="Verdana"/>
                        </a:rPr>
                        <a:t>autorów,</a:t>
                      </a:r>
                      <a:r>
                        <a:rPr sz="900" dirty="0">
                          <a:solidFill>
                            <a:srgbClr val="333333"/>
                          </a:solidFill>
                          <a:latin typeface="Verdana"/>
                          <a:cs typeface="Verdana"/>
                        </a:rPr>
                        <a:t> a</a:t>
                      </a:r>
                      <a:r>
                        <a:rPr sz="900" spc="10" dirty="0">
                          <a:solidFill>
                            <a:srgbClr val="333333"/>
                          </a:solidFill>
                          <a:latin typeface="Verdana"/>
                          <a:cs typeface="Verdana"/>
                        </a:rPr>
                        <a:t> </a:t>
                      </a:r>
                      <a:r>
                        <a:rPr sz="900" dirty="0">
                          <a:solidFill>
                            <a:srgbClr val="333333"/>
                          </a:solidFill>
                          <a:latin typeface="Verdana"/>
                          <a:cs typeface="Verdana"/>
                        </a:rPr>
                        <a:t>Komisja</a:t>
                      </a:r>
                      <a:r>
                        <a:rPr sz="900" spc="5" dirty="0">
                          <a:solidFill>
                            <a:srgbClr val="333333"/>
                          </a:solidFill>
                          <a:latin typeface="Verdana"/>
                          <a:cs typeface="Verdana"/>
                        </a:rPr>
                        <a:t> </a:t>
                      </a:r>
                      <a:r>
                        <a:rPr sz="900" spc="-5" dirty="0">
                          <a:solidFill>
                            <a:srgbClr val="333333"/>
                          </a:solidFill>
                          <a:latin typeface="Verdana"/>
                          <a:cs typeface="Verdana"/>
                        </a:rPr>
                        <a:t>nie</a:t>
                      </a:r>
                      <a:r>
                        <a:rPr sz="900" spc="5" dirty="0">
                          <a:solidFill>
                            <a:srgbClr val="333333"/>
                          </a:solidFill>
                          <a:latin typeface="Verdana"/>
                          <a:cs typeface="Verdana"/>
                        </a:rPr>
                        <a:t> </a:t>
                      </a:r>
                      <a:r>
                        <a:rPr sz="900" dirty="0">
                          <a:solidFill>
                            <a:srgbClr val="333333"/>
                          </a:solidFill>
                          <a:latin typeface="Verdana"/>
                          <a:cs typeface="Verdana"/>
                        </a:rPr>
                        <a:t>może</a:t>
                      </a:r>
                      <a:r>
                        <a:rPr sz="900" spc="5" dirty="0">
                          <a:solidFill>
                            <a:srgbClr val="333333"/>
                          </a:solidFill>
                          <a:latin typeface="Verdana"/>
                          <a:cs typeface="Verdana"/>
                        </a:rPr>
                        <a:t> </a:t>
                      </a:r>
                      <a:r>
                        <a:rPr sz="900" spc="-5" dirty="0">
                          <a:solidFill>
                            <a:srgbClr val="333333"/>
                          </a:solidFill>
                          <a:latin typeface="Verdana"/>
                          <a:cs typeface="Verdana"/>
                        </a:rPr>
                        <a:t>zostać</a:t>
                      </a:r>
                      <a:r>
                        <a:rPr sz="900" dirty="0">
                          <a:solidFill>
                            <a:srgbClr val="333333"/>
                          </a:solidFill>
                          <a:latin typeface="Verdana"/>
                          <a:cs typeface="Verdana"/>
                        </a:rPr>
                        <a:t> </a:t>
                      </a:r>
                      <a:r>
                        <a:rPr sz="900" spc="-5" dirty="0">
                          <a:solidFill>
                            <a:srgbClr val="333333"/>
                          </a:solidFill>
                          <a:latin typeface="Verdana"/>
                          <a:cs typeface="Verdana"/>
                        </a:rPr>
                        <a:t>pociagnięta</a:t>
                      </a:r>
                      <a:r>
                        <a:rPr sz="900" spc="10" dirty="0">
                          <a:solidFill>
                            <a:srgbClr val="333333"/>
                          </a:solidFill>
                          <a:latin typeface="Verdana"/>
                          <a:cs typeface="Verdana"/>
                        </a:rPr>
                        <a:t> </a:t>
                      </a:r>
                      <a:r>
                        <a:rPr sz="900" dirty="0">
                          <a:solidFill>
                            <a:srgbClr val="333333"/>
                          </a:solidFill>
                          <a:latin typeface="Verdana"/>
                          <a:cs typeface="Verdana"/>
                        </a:rPr>
                        <a:t>do</a:t>
                      </a:r>
                      <a:r>
                        <a:rPr sz="900" spc="10" dirty="0">
                          <a:solidFill>
                            <a:srgbClr val="333333"/>
                          </a:solidFill>
                          <a:latin typeface="Verdana"/>
                          <a:cs typeface="Verdana"/>
                        </a:rPr>
                        <a:t> </a:t>
                      </a:r>
                      <a:r>
                        <a:rPr sz="900" spc="-5" dirty="0">
                          <a:solidFill>
                            <a:srgbClr val="333333"/>
                          </a:solidFill>
                          <a:latin typeface="Verdana"/>
                          <a:cs typeface="Verdana"/>
                        </a:rPr>
                        <a:t>odpowiedzialności</a:t>
                      </a:r>
                      <a:r>
                        <a:rPr sz="900" spc="10" dirty="0">
                          <a:solidFill>
                            <a:srgbClr val="333333"/>
                          </a:solidFill>
                          <a:latin typeface="Verdana"/>
                          <a:cs typeface="Verdana"/>
                        </a:rPr>
                        <a:t> </a:t>
                      </a:r>
                      <a:r>
                        <a:rPr sz="900" spc="-5" dirty="0">
                          <a:solidFill>
                            <a:srgbClr val="333333"/>
                          </a:solidFill>
                          <a:latin typeface="Verdana"/>
                          <a:cs typeface="Verdana"/>
                        </a:rPr>
                        <a:t>za </a:t>
                      </a:r>
                      <a:r>
                        <a:rPr sz="900" spc="-300" dirty="0">
                          <a:solidFill>
                            <a:srgbClr val="333333"/>
                          </a:solidFill>
                          <a:latin typeface="Verdana"/>
                          <a:cs typeface="Verdana"/>
                        </a:rPr>
                        <a:t> </a:t>
                      </a:r>
                      <a:r>
                        <a:rPr sz="900" spc="-5" dirty="0">
                          <a:solidFill>
                            <a:srgbClr val="333333"/>
                          </a:solidFill>
                          <a:latin typeface="Verdana"/>
                          <a:cs typeface="Verdana"/>
                        </a:rPr>
                        <a:t>jakiekolwiek</a:t>
                      </a:r>
                      <a:r>
                        <a:rPr sz="900" spc="-10" dirty="0">
                          <a:solidFill>
                            <a:srgbClr val="333333"/>
                          </a:solidFill>
                          <a:latin typeface="Verdana"/>
                          <a:cs typeface="Verdana"/>
                        </a:rPr>
                        <a:t> </a:t>
                      </a:r>
                      <a:r>
                        <a:rPr sz="900" spc="-5" dirty="0">
                          <a:solidFill>
                            <a:srgbClr val="333333"/>
                          </a:solidFill>
                          <a:latin typeface="Verdana"/>
                          <a:cs typeface="Verdana"/>
                        </a:rPr>
                        <a:t>wykorzystanie informacji</a:t>
                      </a:r>
                      <a:r>
                        <a:rPr sz="900" dirty="0">
                          <a:solidFill>
                            <a:srgbClr val="333333"/>
                          </a:solidFill>
                          <a:latin typeface="Verdana"/>
                          <a:cs typeface="Verdana"/>
                        </a:rPr>
                        <a:t> w</a:t>
                      </a:r>
                      <a:r>
                        <a:rPr sz="900" spc="-10" dirty="0">
                          <a:solidFill>
                            <a:srgbClr val="333333"/>
                          </a:solidFill>
                          <a:latin typeface="Verdana"/>
                          <a:cs typeface="Verdana"/>
                        </a:rPr>
                        <a:t> </a:t>
                      </a:r>
                      <a:r>
                        <a:rPr sz="900" spc="-5" dirty="0">
                          <a:solidFill>
                            <a:srgbClr val="333333"/>
                          </a:solidFill>
                          <a:latin typeface="Verdana"/>
                          <a:cs typeface="Verdana"/>
                        </a:rPr>
                        <a:t>niej</a:t>
                      </a:r>
                      <a:r>
                        <a:rPr sz="900" dirty="0">
                          <a:solidFill>
                            <a:srgbClr val="333333"/>
                          </a:solidFill>
                          <a:latin typeface="Verdana"/>
                          <a:cs typeface="Verdana"/>
                        </a:rPr>
                        <a:t> </a:t>
                      </a:r>
                      <a:r>
                        <a:rPr sz="900" spc="-5" dirty="0">
                          <a:solidFill>
                            <a:srgbClr val="333333"/>
                          </a:solidFill>
                          <a:latin typeface="Verdana"/>
                          <a:cs typeface="Verdana"/>
                        </a:rPr>
                        <a:t>zawartych.</a:t>
                      </a:r>
                      <a:endParaRPr sz="900">
                        <a:latin typeface="Verdana"/>
                        <a:cs typeface="Verdana"/>
                      </a:endParaRPr>
                    </a:p>
                  </a:txBody>
                  <a:tcPr marL="0" marR="0" marT="3665"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0006"/>
                  </a:ext>
                </a:extLst>
              </a:tr>
              <a:tr h="556379">
                <a:tc>
                  <a:txBody>
                    <a:bodyPr/>
                    <a:lstStyle/>
                    <a:p>
                      <a:pPr>
                        <a:lnSpc>
                          <a:spcPct val="100000"/>
                        </a:lnSpc>
                        <a:spcBef>
                          <a:spcPts val="10"/>
                        </a:spcBef>
                      </a:pPr>
                      <a:endParaRPr sz="900">
                        <a:latin typeface="Times New Roman"/>
                        <a:cs typeface="Times New Roman"/>
                      </a:endParaRPr>
                    </a:p>
                    <a:p>
                      <a:pPr marL="83820">
                        <a:lnSpc>
                          <a:spcPct val="100000"/>
                        </a:lnSpc>
                      </a:pPr>
                      <a:r>
                        <a:rPr sz="900" b="1" spc="-10" dirty="0">
                          <a:latin typeface="Verdana"/>
                          <a:cs typeface="Verdana"/>
                        </a:rPr>
                        <a:t>PT</a:t>
                      </a:r>
                      <a:endParaRPr sz="900">
                        <a:latin typeface="Verdana"/>
                        <a:cs typeface="Verdana"/>
                      </a:endParaRPr>
                    </a:p>
                  </a:txBody>
                  <a:tcPr marL="0" marR="0" marT="814"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spcBef>
                          <a:spcPts val="20"/>
                        </a:spcBef>
                      </a:pPr>
                      <a:endParaRPr sz="900">
                        <a:latin typeface="Times New Roman"/>
                        <a:cs typeface="Times New Roman"/>
                      </a:endParaRPr>
                    </a:p>
                    <a:p>
                      <a:pPr marL="68580" marR="299085">
                        <a:lnSpc>
                          <a:spcPct val="101099"/>
                        </a:lnSpc>
                      </a:pPr>
                      <a:r>
                        <a:rPr sz="900" dirty="0">
                          <a:solidFill>
                            <a:srgbClr val="333333"/>
                          </a:solidFill>
                          <a:latin typeface="Verdana"/>
                          <a:cs typeface="Verdana"/>
                        </a:rPr>
                        <a:t>O</a:t>
                      </a:r>
                      <a:r>
                        <a:rPr sz="900" spc="-10" dirty="0">
                          <a:solidFill>
                            <a:srgbClr val="333333"/>
                          </a:solidFill>
                          <a:latin typeface="Verdana"/>
                          <a:cs typeface="Verdana"/>
                        </a:rPr>
                        <a:t> </a:t>
                      </a:r>
                      <a:r>
                        <a:rPr sz="900" dirty="0">
                          <a:solidFill>
                            <a:srgbClr val="333333"/>
                          </a:solidFill>
                          <a:latin typeface="Verdana"/>
                          <a:cs typeface="Verdana"/>
                        </a:rPr>
                        <a:t>apoio</a:t>
                      </a:r>
                      <a:r>
                        <a:rPr sz="900" spc="5" dirty="0">
                          <a:solidFill>
                            <a:srgbClr val="333333"/>
                          </a:solidFill>
                          <a:latin typeface="Verdana"/>
                          <a:cs typeface="Verdana"/>
                        </a:rPr>
                        <a:t> </a:t>
                      </a:r>
                      <a:r>
                        <a:rPr sz="900" dirty="0">
                          <a:solidFill>
                            <a:srgbClr val="333333"/>
                          </a:solidFill>
                          <a:latin typeface="Verdana"/>
                          <a:cs typeface="Verdana"/>
                        </a:rPr>
                        <a:t>da </a:t>
                      </a:r>
                      <a:r>
                        <a:rPr sz="900" spc="-5" dirty="0">
                          <a:solidFill>
                            <a:srgbClr val="333333"/>
                          </a:solidFill>
                          <a:latin typeface="Verdana"/>
                          <a:cs typeface="Verdana"/>
                        </a:rPr>
                        <a:t>Comissão</a:t>
                      </a:r>
                      <a:r>
                        <a:rPr sz="900" spc="5" dirty="0">
                          <a:solidFill>
                            <a:srgbClr val="333333"/>
                          </a:solidFill>
                          <a:latin typeface="Verdana"/>
                          <a:cs typeface="Verdana"/>
                        </a:rPr>
                        <a:t> </a:t>
                      </a:r>
                      <a:r>
                        <a:rPr sz="900" spc="-5" dirty="0">
                          <a:solidFill>
                            <a:srgbClr val="333333"/>
                          </a:solidFill>
                          <a:latin typeface="Verdana"/>
                          <a:cs typeface="Verdana"/>
                        </a:rPr>
                        <a:t>Europeia</a:t>
                      </a:r>
                      <a:r>
                        <a:rPr sz="900" dirty="0">
                          <a:solidFill>
                            <a:srgbClr val="333333"/>
                          </a:solidFill>
                          <a:latin typeface="Verdana"/>
                          <a:cs typeface="Verdana"/>
                        </a:rPr>
                        <a:t> à </a:t>
                      </a:r>
                      <a:r>
                        <a:rPr sz="900" spc="-5" dirty="0">
                          <a:solidFill>
                            <a:srgbClr val="333333"/>
                          </a:solidFill>
                          <a:latin typeface="Verdana"/>
                          <a:cs typeface="Verdana"/>
                        </a:rPr>
                        <a:t>produção</a:t>
                      </a:r>
                      <a:r>
                        <a:rPr sz="900" dirty="0">
                          <a:solidFill>
                            <a:srgbClr val="333333"/>
                          </a:solidFill>
                          <a:latin typeface="Verdana"/>
                          <a:cs typeface="Verdana"/>
                        </a:rPr>
                        <a:t> </a:t>
                      </a:r>
                      <a:r>
                        <a:rPr sz="900" spc="-5" dirty="0">
                          <a:solidFill>
                            <a:srgbClr val="333333"/>
                          </a:solidFill>
                          <a:latin typeface="Verdana"/>
                          <a:cs typeface="Verdana"/>
                        </a:rPr>
                        <a:t>desta</a:t>
                      </a:r>
                      <a:r>
                        <a:rPr sz="900" dirty="0">
                          <a:solidFill>
                            <a:srgbClr val="333333"/>
                          </a:solidFill>
                          <a:latin typeface="Verdana"/>
                          <a:cs typeface="Verdana"/>
                        </a:rPr>
                        <a:t> </a:t>
                      </a:r>
                      <a:r>
                        <a:rPr sz="900" spc="-5" dirty="0">
                          <a:solidFill>
                            <a:srgbClr val="333333"/>
                          </a:solidFill>
                          <a:latin typeface="Verdana"/>
                          <a:cs typeface="Verdana"/>
                        </a:rPr>
                        <a:t>publicação</a:t>
                      </a:r>
                      <a:r>
                        <a:rPr sz="900" dirty="0">
                          <a:solidFill>
                            <a:srgbClr val="333333"/>
                          </a:solidFill>
                          <a:latin typeface="Verdana"/>
                          <a:cs typeface="Verdana"/>
                        </a:rPr>
                        <a:t> </a:t>
                      </a:r>
                      <a:r>
                        <a:rPr sz="900" spc="-5" dirty="0">
                          <a:solidFill>
                            <a:srgbClr val="333333"/>
                          </a:solidFill>
                          <a:latin typeface="Verdana"/>
                          <a:cs typeface="Verdana"/>
                        </a:rPr>
                        <a:t>não constitui</a:t>
                      </a:r>
                      <a:r>
                        <a:rPr sz="900" spc="5" dirty="0">
                          <a:solidFill>
                            <a:srgbClr val="333333"/>
                          </a:solidFill>
                          <a:latin typeface="Verdana"/>
                          <a:cs typeface="Verdana"/>
                        </a:rPr>
                        <a:t> </a:t>
                      </a:r>
                      <a:r>
                        <a:rPr sz="900" spc="-5" dirty="0">
                          <a:solidFill>
                            <a:srgbClr val="333333"/>
                          </a:solidFill>
                          <a:latin typeface="Verdana"/>
                          <a:cs typeface="Verdana"/>
                        </a:rPr>
                        <a:t>um</a:t>
                      </a:r>
                      <a:r>
                        <a:rPr sz="900" dirty="0">
                          <a:solidFill>
                            <a:srgbClr val="333333"/>
                          </a:solidFill>
                          <a:latin typeface="Verdana"/>
                          <a:cs typeface="Verdana"/>
                        </a:rPr>
                        <a:t> aval</a:t>
                      </a:r>
                      <a:r>
                        <a:rPr sz="900" spc="5" dirty="0">
                          <a:solidFill>
                            <a:srgbClr val="333333"/>
                          </a:solidFill>
                          <a:latin typeface="Verdana"/>
                          <a:cs typeface="Verdana"/>
                        </a:rPr>
                        <a:t> </a:t>
                      </a:r>
                      <a:r>
                        <a:rPr sz="900" dirty="0">
                          <a:solidFill>
                            <a:srgbClr val="333333"/>
                          </a:solidFill>
                          <a:latin typeface="Verdana"/>
                          <a:cs typeface="Verdana"/>
                        </a:rPr>
                        <a:t>do</a:t>
                      </a:r>
                      <a:r>
                        <a:rPr sz="900" spc="5" dirty="0">
                          <a:solidFill>
                            <a:srgbClr val="333333"/>
                          </a:solidFill>
                          <a:latin typeface="Verdana"/>
                          <a:cs typeface="Verdana"/>
                        </a:rPr>
                        <a:t> </a:t>
                      </a:r>
                      <a:r>
                        <a:rPr sz="900" dirty="0">
                          <a:solidFill>
                            <a:srgbClr val="333333"/>
                          </a:solidFill>
                          <a:latin typeface="Verdana"/>
                          <a:cs typeface="Verdana"/>
                        </a:rPr>
                        <a:t>seu</a:t>
                      </a:r>
                      <a:r>
                        <a:rPr sz="900" spc="-5" dirty="0">
                          <a:solidFill>
                            <a:srgbClr val="333333"/>
                          </a:solidFill>
                          <a:latin typeface="Verdana"/>
                          <a:cs typeface="Verdana"/>
                        </a:rPr>
                        <a:t> conteúdo, que </a:t>
                      </a:r>
                      <a:r>
                        <a:rPr sz="900" dirty="0">
                          <a:solidFill>
                            <a:srgbClr val="333333"/>
                          </a:solidFill>
                          <a:latin typeface="Verdana"/>
                          <a:cs typeface="Verdana"/>
                        </a:rPr>
                        <a:t> </a:t>
                      </a:r>
                      <a:r>
                        <a:rPr sz="900" spc="-5" dirty="0">
                          <a:solidFill>
                            <a:srgbClr val="333333"/>
                          </a:solidFill>
                          <a:latin typeface="Verdana"/>
                          <a:cs typeface="Verdana"/>
                        </a:rPr>
                        <a:t>reflete</a:t>
                      </a:r>
                      <a:r>
                        <a:rPr sz="900" spc="5" dirty="0">
                          <a:solidFill>
                            <a:srgbClr val="333333"/>
                          </a:solidFill>
                          <a:latin typeface="Verdana"/>
                          <a:cs typeface="Verdana"/>
                        </a:rPr>
                        <a:t> </a:t>
                      </a:r>
                      <a:r>
                        <a:rPr sz="900" spc="-5" dirty="0">
                          <a:solidFill>
                            <a:srgbClr val="333333"/>
                          </a:solidFill>
                          <a:latin typeface="Verdana"/>
                          <a:cs typeface="Verdana"/>
                        </a:rPr>
                        <a:t>unicamente</a:t>
                      </a:r>
                      <a:r>
                        <a:rPr sz="900" spc="5" dirty="0">
                          <a:solidFill>
                            <a:srgbClr val="333333"/>
                          </a:solidFill>
                          <a:latin typeface="Verdana"/>
                          <a:cs typeface="Verdana"/>
                        </a:rPr>
                        <a:t> </a:t>
                      </a:r>
                      <a:r>
                        <a:rPr sz="900" dirty="0">
                          <a:solidFill>
                            <a:srgbClr val="333333"/>
                          </a:solidFill>
                          <a:latin typeface="Verdana"/>
                          <a:cs typeface="Verdana"/>
                        </a:rPr>
                        <a:t>o</a:t>
                      </a:r>
                      <a:r>
                        <a:rPr sz="900" spc="5" dirty="0">
                          <a:solidFill>
                            <a:srgbClr val="333333"/>
                          </a:solidFill>
                          <a:latin typeface="Verdana"/>
                          <a:cs typeface="Verdana"/>
                        </a:rPr>
                        <a:t> </a:t>
                      </a:r>
                      <a:r>
                        <a:rPr sz="900" spc="-5" dirty="0">
                          <a:solidFill>
                            <a:srgbClr val="333333"/>
                          </a:solidFill>
                          <a:latin typeface="Verdana"/>
                          <a:cs typeface="Verdana"/>
                        </a:rPr>
                        <a:t>ponto </a:t>
                      </a:r>
                      <a:r>
                        <a:rPr sz="900" dirty="0">
                          <a:solidFill>
                            <a:srgbClr val="333333"/>
                          </a:solidFill>
                          <a:latin typeface="Verdana"/>
                          <a:cs typeface="Verdana"/>
                        </a:rPr>
                        <a:t>de </a:t>
                      </a:r>
                      <a:r>
                        <a:rPr sz="900" spc="-5" dirty="0">
                          <a:solidFill>
                            <a:srgbClr val="333333"/>
                          </a:solidFill>
                          <a:latin typeface="Verdana"/>
                          <a:cs typeface="Verdana"/>
                        </a:rPr>
                        <a:t>vista</a:t>
                      </a:r>
                      <a:r>
                        <a:rPr sz="900" spc="5" dirty="0">
                          <a:solidFill>
                            <a:srgbClr val="333333"/>
                          </a:solidFill>
                          <a:latin typeface="Verdana"/>
                          <a:cs typeface="Verdana"/>
                        </a:rPr>
                        <a:t> </a:t>
                      </a:r>
                      <a:r>
                        <a:rPr sz="900" dirty="0">
                          <a:solidFill>
                            <a:srgbClr val="333333"/>
                          </a:solidFill>
                          <a:latin typeface="Verdana"/>
                          <a:cs typeface="Verdana"/>
                        </a:rPr>
                        <a:t>dos </a:t>
                      </a:r>
                      <a:r>
                        <a:rPr sz="900" spc="-5" dirty="0">
                          <a:solidFill>
                            <a:srgbClr val="333333"/>
                          </a:solidFill>
                          <a:latin typeface="Verdana"/>
                          <a:cs typeface="Verdana"/>
                        </a:rPr>
                        <a:t>autores, </a:t>
                      </a:r>
                      <a:r>
                        <a:rPr sz="900" dirty="0">
                          <a:solidFill>
                            <a:srgbClr val="333333"/>
                          </a:solidFill>
                          <a:latin typeface="Verdana"/>
                          <a:cs typeface="Verdana"/>
                        </a:rPr>
                        <a:t>e</a:t>
                      </a:r>
                      <a:r>
                        <a:rPr sz="900" spc="5" dirty="0">
                          <a:solidFill>
                            <a:srgbClr val="333333"/>
                          </a:solidFill>
                          <a:latin typeface="Verdana"/>
                          <a:cs typeface="Verdana"/>
                        </a:rPr>
                        <a:t> </a:t>
                      </a:r>
                      <a:r>
                        <a:rPr sz="900" dirty="0">
                          <a:solidFill>
                            <a:srgbClr val="333333"/>
                          </a:solidFill>
                          <a:latin typeface="Verdana"/>
                          <a:cs typeface="Verdana"/>
                        </a:rPr>
                        <a:t>a </a:t>
                      </a:r>
                      <a:r>
                        <a:rPr sz="900" spc="-5" dirty="0">
                          <a:solidFill>
                            <a:srgbClr val="333333"/>
                          </a:solidFill>
                          <a:latin typeface="Verdana"/>
                          <a:cs typeface="Verdana"/>
                        </a:rPr>
                        <a:t>Comissão</a:t>
                      </a:r>
                      <a:r>
                        <a:rPr sz="900" spc="10" dirty="0">
                          <a:solidFill>
                            <a:srgbClr val="333333"/>
                          </a:solidFill>
                          <a:latin typeface="Verdana"/>
                          <a:cs typeface="Verdana"/>
                        </a:rPr>
                        <a:t> </a:t>
                      </a:r>
                      <a:r>
                        <a:rPr sz="900" spc="-5" dirty="0">
                          <a:solidFill>
                            <a:srgbClr val="333333"/>
                          </a:solidFill>
                          <a:latin typeface="Verdana"/>
                          <a:cs typeface="Verdana"/>
                        </a:rPr>
                        <a:t>não</a:t>
                      </a:r>
                      <a:r>
                        <a:rPr sz="900" spc="5" dirty="0">
                          <a:solidFill>
                            <a:srgbClr val="333333"/>
                          </a:solidFill>
                          <a:latin typeface="Verdana"/>
                          <a:cs typeface="Verdana"/>
                        </a:rPr>
                        <a:t> </a:t>
                      </a:r>
                      <a:r>
                        <a:rPr sz="900" dirty="0">
                          <a:solidFill>
                            <a:srgbClr val="333333"/>
                          </a:solidFill>
                          <a:latin typeface="Verdana"/>
                          <a:cs typeface="Verdana"/>
                        </a:rPr>
                        <a:t>pode ser</a:t>
                      </a:r>
                      <a:r>
                        <a:rPr sz="900" spc="10" dirty="0">
                          <a:solidFill>
                            <a:srgbClr val="333333"/>
                          </a:solidFill>
                          <a:latin typeface="Verdana"/>
                          <a:cs typeface="Verdana"/>
                        </a:rPr>
                        <a:t> </a:t>
                      </a:r>
                      <a:r>
                        <a:rPr sz="900" spc="-5" dirty="0">
                          <a:solidFill>
                            <a:srgbClr val="333333"/>
                          </a:solidFill>
                          <a:latin typeface="Verdana"/>
                          <a:cs typeface="Verdana"/>
                        </a:rPr>
                        <a:t>considerada</a:t>
                      </a:r>
                      <a:r>
                        <a:rPr sz="900" dirty="0">
                          <a:solidFill>
                            <a:srgbClr val="333333"/>
                          </a:solidFill>
                          <a:latin typeface="Verdana"/>
                          <a:cs typeface="Verdana"/>
                        </a:rPr>
                        <a:t> </a:t>
                      </a:r>
                      <a:r>
                        <a:rPr sz="900" spc="-5" dirty="0">
                          <a:solidFill>
                            <a:srgbClr val="333333"/>
                          </a:solidFill>
                          <a:latin typeface="Verdana"/>
                          <a:cs typeface="Verdana"/>
                        </a:rPr>
                        <a:t>responsável</a:t>
                      </a:r>
                      <a:r>
                        <a:rPr sz="900" spc="10" dirty="0">
                          <a:solidFill>
                            <a:srgbClr val="333333"/>
                          </a:solidFill>
                          <a:latin typeface="Verdana"/>
                          <a:cs typeface="Verdana"/>
                        </a:rPr>
                        <a:t> </a:t>
                      </a:r>
                      <a:r>
                        <a:rPr sz="900" dirty="0">
                          <a:solidFill>
                            <a:srgbClr val="333333"/>
                          </a:solidFill>
                          <a:latin typeface="Verdana"/>
                          <a:cs typeface="Verdana"/>
                        </a:rPr>
                        <a:t>por </a:t>
                      </a:r>
                      <a:r>
                        <a:rPr sz="900" spc="-305" dirty="0">
                          <a:solidFill>
                            <a:srgbClr val="333333"/>
                          </a:solidFill>
                          <a:latin typeface="Verdana"/>
                          <a:cs typeface="Verdana"/>
                        </a:rPr>
                        <a:t> </a:t>
                      </a:r>
                      <a:r>
                        <a:rPr sz="900" spc="-5" dirty="0">
                          <a:solidFill>
                            <a:srgbClr val="333333"/>
                          </a:solidFill>
                          <a:latin typeface="Verdana"/>
                          <a:cs typeface="Verdana"/>
                        </a:rPr>
                        <a:t>eventuais utilizações que</a:t>
                      </a:r>
                      <a:r>
                        <a:rPr sz="900" dirty="0">
                          <a:solidFill>
                            <a:srgbClr val="333333"/>
                          </a:solidFill>
                          <a:latin typeface="Verdana"/>
                          <a:cs typeface="Verdana"/>
                        </a:rPr>
                        <a:t> </a:t>
                      </a:r>
                      <a:r>
                        <a:rPr sz="900" spc="-5" dirty="0">
                          <a:solidFill>
                            <a:srgbClr val="333333"/>
                          </a:solidFill>
                          <a:latin typeface="Verdana"/>
                          <a:cs typeface="Verdana"/>
                        </a:rPr>
                        <a:t>possam </a:t>
                      </a:r>
                      <a:r>
                        <a:rPr sz="900" dirty="0">
                          <a:solidFill>
                            <a:srgbClr val="333333"/>
                          </a:solidFill>
                          <a:latin typeface="Verdana"/>
                          <a:cs typeface="Verdana"/>
                        </a:rPr>
                        <a:t>ser </a:t>
                      </a:r>
                      <a:r>
                        <a:rPr sz="900" spc="-5" dirty="0">
                          <a:solidFill>
                            <a:srgbClr val="333333"/>
                          </a:solidFill>
                          <a:latin typeface="Verdana"/>
                          <a:cs typeface="Verdana"/>
                        </a:rPr>
                        <a:t>feitas </a:t>
                      </a:r>
                      <a:r>
                        <a:rPr sz="900" dirty="0">
                          <a:solidFill>
                            <a:srgbClr val="333333"/>
                          </a:solidFill>
                          <a:latin typeface="Verdana"/>
                          <a:cs typeface="Verdana"/>
                        </a:rPr>
                        <a:t>com</a:t>
                      </a:r>
                      <a:r>
                        <a:rPr sz="900" spc="-5" dirty="0">
                          <a:solidFill>
                            <a:srgbClr val="333333"/>
                          </a:solidFill>
                          <a:latin typeface="Verdana"/>
                          <a:cs typeface="Verdana"/>
                        </a:rPr>
                        <a:t> </a:t>
                      </a:r>
                      <a:r>
                        <a:rPr sz="900" dirty="0">
                          <a:solidFill>
                            <a:srgbClr val="333333"/>
                          </a:solidFill>
                          <a:latin typeface="Verdana"/>
                          <a:cs typeface="Verdana"/>
                        </a:rPr>
                        <a:t>as</a:t>
                      </a:r>
                      <a:r>
                        <a:rPr sz="900" spc="-10" dirty="0">
                          <a:solidFill>
                            <a:srgbClr val="333333"/>
                          </a:solidFill>
                          <a:latin typeface="Verdana"/>
                          <a:cs typeface="Verdana"/>
                        </a:rPr>
                        <a:t> </a:t>
                      </a:r>
                      <a:r>
                        <a:rPr sz="900" spc="-5" dirty="0">
                          <a:solidFill>
                            <a:srgbClr val="333333"/>
                          </a:solidFill>
                          <a:latin typeface="Verdana"/>
                          <a:cs typeface="Verdana"/>
                        </a:rPr>
                        <a:t>informações</a:t>
                      </a:r>
                      <a:r>
                        <a:rPr sz="900" dirty="0">
                          <a:solidFill>
                            <a:srgbClr val="333333"/>
                          </a:solidFill>
                          <a:latin typeface="Verdana"/>
                          <a:cs typeface="Verdana"/>
                        </a:rPr>
                        <a:t> </a:t>
                      </a:r>
                      <a:r>
                        <a:rPr sz="900" spc="-5" dirty="0">
                          <a:solidFill>
                            <a:srgbClr val="333333"/>
                          </a:solidFill>
                          <a:latin typeface="Verdana"/>
                          <a:cs typeface="Verdana"/>
                        </a:rPr>
                        <a:t>nela contidas.</a:t>
                      </a:r>
                      <a:endParaRPr sz="900">
                        <a:latin typeface="Verdana"/>
                        <a:cs typeface="Verdana"/>
                      </a:endParaRPr>
                    </a:p>
                  </a:txBody>
                  <a:tcPr marL="0" marR="0" marT="1629"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0007"/>
                  </a:ext>
                </a:extLst>
              </a:tr>
              <a:tr h="541059">
                <a:tc>
                  <a:txBody>
                    <a:bodyPr/>
                    <a:lstStyle/>
                    <a:p>
                      <a:pPr>
                        <a:lnSpc>
                          <a:spcPct val="100000"/>
                        </a:lnSpc>
                        <a:spcBef>
                          <a:spcPts val="20"/>
                        </a:spcBef>
                      </a:pPr>
                      <a:endParaRPr sz="900">
                        <a:latin typeface="Times New Roman"/>
                        <a:cs typeface="Times New Roman"/>
                      </a:endParaRPr>
                    </a:p>
                    <a:p>
                      <a:pPr marL="67945">
                        <a:lnSpc>
                          <a:spcPct val="100000"/>
                        </a:lnSpc>
                        <a:spcBef>
                          <a:spcPts val="5"/>
                        </a:spcBef>
                      </a:pPr>
                      <a:r>
                        <a:rPr sz="900" b="1" dirty="0">
                          <a:latin typeface="Verdana"/>
                          <a:cs typeface="Verdana"/>
                        </a:rPr>
                        <a:t>RO</a:t>
                      </a:r>
                      <a:endParaRPr sz="900">
                        <a:latin typeface="Verdana"/>
                        <a:cs typeface="Verdana"/>
                      </a:endParaRPr>
                    </a:p>
                  </a:txBody>
                  <a:tcPr marL="0" marR="0" marT="1629"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spcBef>
                          <a:spcPts val="35"/>
                        </a:spcBef>
                      </a:pPr>
                      <a:endParaRPr sz="900" dirty="0">
                        <a:latin typeface="Times New Roman"/>
                        <a:cs typeface="Times New Roman"/>
                      </a:endParaRPr>
                    </a:p>
                    <a:p>
                      <a:pPr marL="68580">
                        <a:lnSpc>
                          <a:spcPct val="100000"/>
                        </a:lnSpc>
                      </a:pPr>
                      <a:r>
                        <a:rPr sz="900" spc="-5" dirty="0">
                          <a:solidFill>
                            <a:srgbClr val="333333"/>
                          </a:solidFill>
                          <a:latin typeface="Verdana"/>
                          <a:cs typeface="Verdana"/>
                        </a:rPr>
                        <a:t>Sprijinul</a:t>
                      </a:r>
                      <a:r>
                        <a:rPr sz="900" dirty="0">
                          <a:solidFill>
                            <a:srgbClr val="333333"/>
                          </a:solidFill>
                          <a:latin typeface="Verdana"/>
                          <a:cs typeface="Verdana"/>
                        </a:rPr>
                        <a:t> acordat</a:t>
                      </a:r>
                      <a:r>
                        <a:rPr sz="900" spc="-5" dirty="0">
                          <a:solidFill>
                            <a:srgbClr val="333333"/>
                          </a:solidFill>
                          <a:latin typeface="Verdana"/>
                          <a:cs typeface="Verdana"/>
                        </a:rPr>
                        <a:t> </a:t>
                      </a:r>
                      <a:r>
                        <a:rPr sz="900" dirty="0">
                          <a:solidFill>
                            <a:srgbClr val="333333"/>
                          </a:solidFill>
                          <a:latin typeface="Verdana"/>
                          <a:cs typeface="Verdana"/>
                        </a:rPr>
                        <a:t>de </a:t>
                      </a:r>
                      <a:r>
                        <a:rPr sz="900" spc="-5" dirty="0">
                          <a:solidFill>
                            <a:srgbClr val="333333"/>
                          </a:solidFill>
                          <a:latin typeface="Verdana"/>
                          <a:cs typeface="Verdana"/>
                        </a:rPr>
                        <a:t>Comisia Europeană</a:t>
                      </a:r>
                      <a:r>
                        <a:rPr sz="900" dirty="0">
                          <a:solidFill>
                            <a:srgbClr val="333333"/>
                          </a:solidFill>
                          <a:latin typeface="Verdana"/>
                          <a:cs typeface="Verdana"/>
                        </a:rPr>
                        <a:t> </a:t>
                      </a:r>
                      <a:r>
                        <a:rPr sz="900" spc="-5" dirty="0">
                          <a:solidFill>
                            <a:srgbClr val="333333"/>
                          </a:solidFill>
                          <a:latin typeface="Verdana"/>
                          <a:cs typeface="Verdana"/>
                        </a:rPr>
                        <a:t>pentru</a:t>
                      </a:r>
                      <a:r>
                        <a:rPr sz="900" spc="-15" dirty="0">
                          <a:solidFill>
                            <a:srgbClr val="333333"/>
                          </a:solidFill>
                          <a:latin typeface="Verdana"/>
                          <a:cs typeface="Verdana"/>
                        </a:rPr>
                        <a:t> </a:t>
                      </a:r>
                      <a:r>
                        <a:rPr sz="900" dirty="0">
                          <a:solidFill>
                            <a:srgbClr val="333333"/>
                          </a:solidFill>
                          <a:latin typeface="Verdana"/>
                          <a:cs typeface="Verdana"/>
                        </a:rPr>
                        <a:t>elaborarea</a:t>
                      </a:r>
                      <a:r>
                        <a:rPr sz="900" spc="-5" dirty="0">
                          <a:solidFill>
                            <a:srgbClr val="333333"/>
                          </a:solidFill>
                          <a:latin typeface="Verdana"/>
                          <a:cs typeface="Verdana"/>
                        </a:rPr>
                        <a:t> </a:t>
                      </a:r>
                      <a:r>
                        <a:rPr sz="900" dirty="0">
                          <a:solidFill>
                            <a:srgbClr val="333333"/>
                          </a:solidFill>
                          <a:latin typeface="Verdana"/>
                          <a:cs typeface="Verdana"/>
                        </a:rPr>
                        <a:t>acestei</a:t>
                      </a:r>
                      <a:r>
                        <a:rPr sz="900" spc="5" dirty="0">
                          <a:solidFill>
                            <a:srgbClr val="333333"/>
                          </a:solidFill>
                          <a:latin typeface="Verdana"/>
                          <a:cs typeface="Verdana"/>
                        </a:rPr>
                        <a:t> </a:t>
                      </a:r>
                      <a:r>
                        <a:rPr sz="900" spc="-5" dirty="0">
                          <a:solidFill>
                            <a:srgbClr val="333333"/>
                          </a:solidFill>
                          <a:latin typeface="Verdana"/>
                          <a:cs typeface="Verdana"/>
                        </a:rPr>
                        <a:t>publicații</a:t>
                      </a:r>
                      <a:r>
                        <a:rPr sz="900" spc="10" dirty="0">
                          <a:solidFill>
                            <a:srgbClr val="333333"/>
                          </a:solidFill>
                          <a:latin typeface="Verdana"/>
                          <a:cs typeface="Verdana"/>
                        </a:rPr>
                        <a:t> </a:t>
                      </a:r>
                      <a:r>
                        <a:rPr sz="900" spc="-5" dirty="0">
                          <a:solidFill>
                            <a:srgbClr val="333333"/>
                          </a:solidFill>
                          <a:latin typeface="Verdana"/>
                          <a:cs typeface="Verdana"/>
                        </a:rPr>
                        <a:t>nu constituie </a:t>
                      </a:r>
                      <a:r>
                        <a:rPr sz="900" dirty="0">
                          <a:solidFill>
                            <a:srgbClr val="333333"/>
                          </a:solidFill>
                          <a:latin typeface="Verdana"/>
                          <a:cs typeface="Verdana"/>
                        </a:rPr>
                        <a:t>o</a:t>
                      </a:r>
                      <a:r>
                        <a:rPr sz="900" spc="5" dirty="0">
                          <a:solidFill>
                            <a:srgbClr val="333333"/>
                          </a:solidFill>
                          <a:latin typeface="Verdana"/>
                          <a:cs typeface="Verdana"/>
                        </a:rPr>
                        <a:t> </a:t>
                      </a:r>
                      <a:r>
                        <a:rPr sz="900" dirty="0">
                          <a:solidFill>
                            <a:srgbClr val="333333"/>
                          </a:solidFill>
                          <a:latin typeface="Verdana"/>
                          <a:cs typeface="Verdana"/>
                        </a:rPr>
                        <a:t>aprobare a</a:t>
                      </a:r>
                      <a:endParaRPr sz="900" dirty="0">
                        <a:latin typeface="Verdana"/>
                        <a:cs typeface="Verdana"/>
                      </a:endParaRPr>
                    </a:p>
                    <a:p>
                      <a:pPr marL="68580" marR="359410">
                        <a:lnSpc>
                          <a:spcPts val="1100"/>
                        </a:lnSpc>
                        <a:spcBef>
                          <a:spcPts val="35"/>
                        </a:spcBef>
                      </a:pPr>
                      <a:r>
                        <a:rPr sz="900" spc="-5" dirty="0">
                          <a:solidFill>
                            <a:srgbClr val="333333"/>
                          </a:solidFill>
                          <a:latin typeface="Verdana"/>
                          <a:cs typeface="Verdana"/>
                        </a:rPr>
                        <a:t>conținutului, </a:t>
                      </a:r>
                      <a:r>
                        <a:rPr sz="900" dirty="0">
                          <a:solidFill>
                            <a:srgbClr val="333333"/>
                          </a:solidFill>
                          <a:latin typeface="Verdana"/>
                          <a:cs typeface="Verdana"/>
                        </a:rPr>
                        <a:t>care </a:t>
                      </a:r>
                      <a:r>
                        <a:rPr sz="900" spc="-5" dirty="0">
                          <a:solidFill>
                            <a:srgbClr val="333333"/>
                          </a:solidFill>
                          <a:latin typeface="Verdana"/>
                          <a:cs typeface="Verdana"/>
                        </a:rPr>
                        <a:t>reflectă </a:t>
                      </a:r>
                      <a:r>
                        <a:rPr sz="900" dirty="0">
                          <a:solidFill>
                            <a:srgbClr val="333333"/>
                          </a:solidFill>
                          <a:latin typeface="Verdana"/>
                          <a:cs typeface="Verdana"/>
                        </a:rPr>
                        <a:t>doar </a:t>
                      </a:r>
                      <a:r>
                        <a:rPr sz="900" spc="-5" dirty="0">
                          <a:solidFill>
                            <a:srgbClr val="333333"/>
                          </a:solidFill>
                          <a:latin typeface="Verdana"/>
                          <a:cs typeface="Verdana"/>
                        </a:rPr>
                        <a:t>opiniile autorilor, </a:t>
                      </a:r>
                      <a:r>
                        <a:rPr sz="900" dirty="0">
                          <a:solidFill>
                            <a:srgbClr val="333333"/>
                          </a:solidFill>
                          <a:latin typeface="Verdana"/>
                          <a:cs typeface="Verdana"/>
                        </a:rPr>
                        <a:t>iar Comisia </a:t>
                      </a:r>
                      <a:r>
                        <a:rPr sz="900" spc="-5" dirty="0">
                          <a:solidFill>
                            <a:srgbClr val="333333"/>
                          </a:solidFill>
                          <a:latin typeface="Verdana"/>
                          <a:cs typeface="Verdana"/>
                        </a:rPr>
                        <a:t>nu </a:t>
                      </a:r>
                      <a:r>
                        <a:rPr sz="900" dirty="0">
                          <a:solidFill>
                            <a:srgbClr val="333333"/>
                          </a:solidFill>
                          <a:latin typeface="Verdana"/>
                          <a:cs typeface="Verdana"/>
                        </a:rPr>
                        <a:t>poate </a:t>
                      </a:r>
                      <a:r>
                        <a:rPr sz="900" spc="-5" dirty="0">
                          <a:solidFill>
                            <a:srgbClr val="333333"/>
                          </a:solidFill>
                          <a:latin typeface="Verdana"/>
                          <a:cs typeface="Verdana"/>
                        </a:rPr>
                        <a:t>fi </a:t>
                      </a:r>
                      <a:r>
                        <a:rPr sz="900" dirty="0">
                          <a:solidFill>
                            <a:srgbClr val="333333"/>
                          </a:solidFill>
                          <a:latin typeface="Verdana"/>
                          <a:cs typeface="Verdana"/>
                        </a:rPr>
                        <a:t>trasă la </a:t>
                      </a:r>
                      <a:r>
                        <a:rPr sz="900" spc="-5" dirty="0">
                          <a:solidFill>
                            <a:srgbClr val="333333"/>
                          </a:solidFill>
                          <a:latin typeface="Verdana"/>
                          <a:cs typeface="Verdana"/>
                        </a:rPr>
                        <a:t>răspundere pentru </a:t>
                      </a:r>
                      <a:r>
                        <a:rPr sz="900" dirty="0">
                          <a:solidFill>
                            <a:srgbClr val="333333"/>
                          </a:solidFill>
                          <a:latin typeface="Verdana"/>
                          <a:cs typeface="Verdana"/>
                        </a:rPr>
                        <a:t>orice </a:t>
                      </a:r>
                      <a:r>
                        <a:rPr sz="900" spc="-305" dirty="0">
                          <a:solidFill>
                            <a:srgbClr val="333333"/>
                          </a:solidFill>
                          <a:latin typeface="Verdana"/>
                          <a:cs typeface="Verdana"/>
                        </a:rPr>
                        <a:t> </a:t>
                      </a:r>
                      <a:r>
                        <a:rPr sz="900" spc="-5" dirty="0">
                          <a:solidFill>
                            <a:srgbClr val="333333"/>
                          </a:solidFill>
                          <a:latin typeface="Verdana"/>
                          <a:cs typeface="Verdana"/>
                        </a:rPr>
                        <a:t>utilizare </a:t>
                      </a:r>
                      <a:r>
                        <a:rPr sz="900" dirty="0">
                          <a:solidFill>
                            <a:srgbClr val="333333"/>
                          </a:solidFill>
                          <a:latin typeface="Verdana"/>
                          <a:cs typeface="Verdana"/>
                        </a:rPr>
                        <a:t>a</a:t>
                      </a:r>
                      <a:r>
                        <a:rPr sz="900" spc="-10" dirty="0">
                          <a:solidFill>
                            <a:srgbClr val="333333"/>
                          </a:solidFill>
                          <a:latin typeface="Verdana"/>
                          <a:cs typeface="Verdana"/>
                        </a:rPr>
                        <a:t> </a:t>
                      </a:r>
                      <a:r>
                        <a:rPr sz="900" spc="-5" dirty="0">
                          <a:solidFill>
                            <a:srgbClr val="333333"/>
                          </a:solidFill>
                          <a:latin typeface="Verdana"/>
                          <a:cs typeface="Verdana"/>
                        </a:rPr>
                        <a:t>informațiilor conținute </a:t>
                      </a:r>
                      <a:r>
                        <a:rPr sz="900" dirty="0">
                          <a:solidFill>
                            <a:srgbClr val="333333"/>
                          </a:solidFill>
                          <a:latin typeface="Verdana"/>
                          <a:cs typeface="Verdana"/>
                        </a:rPr>
                        <a:t>în</a:t>
                      </a:r>
                      <a:r>
                        <a:rPr sz="900" spc="-10" dirty="0">
                          <a:solidFill>
                            <a:srgbClr val="333333"/>
                          </a:solidFill>
                          <a:latin typeface="Verdana"/>
                          <a:cs typeface="Verdana"/>
                        </a:rPr>
                        <a:t> </a:t>
                      </a:r>
                      <a:r>
                        <a:rPr sz="900" dirty="0">
                          <a:solidFill>
                            <a:srgbClr val="333333"/>
                          </a:solidFill>
                          <a:latin typeface="Verdana"/>
                          <a:cs typeface="Verdana"/>
                        </a:rPr>
                        <a:t>aceasta.</a:t>
                      </a:r>
                      <a:endParaRPr sz="900" dirty="0">
                        <a:latin typeface="Verdana"/>
                        <a:cs typeface="Verdana"/>
                      </a:endParaRPr>
                    </a:p>
                  </a:txBody>
                  <a:tcPr marL="0" marR="0" marT="2851"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0008"/>
                  </a:ext>
                </a:extLst>
              </a:tr>
              <a:tr h="415640">
                <a:tc>
                  <a:txBody>
                    <a:bodyPr/>
                    <a:lstStyle/>
                    <a:p>
                      <a:pPr>
                        <a:lnSpc>
                          <a:spcPct val="100000"/>
                        </a:lnSpc>
                        <a:spcBef>
                          <a:spcPts val="20"/>
                        </a:spcBef>
                      </a:pPr>
                      <a:endParaRPr sz="900">
                        <a:latin typeface="Times New Roman"/>
                        <a:cs typeface="Times New Roman"/>
                      </a:endParaRPr>
                    </a:p>
                    <a:p>
                      <a:pPr marL="78740">
                        <a:lnSpc>
                          <a:spcPct val="100000"/>
                        </a:lnSpc>
                      </a:pPr>
                      <a:r>
                        <a:rPr sz="900" b="1" spc="-5" dirty="0">
                          <a:latin typeface="Verdana"/>
                          <a:cs typeface="Verdana"/>
                        </a:rPr>
                        <a:t>SK</a:t>
                      </a:r>
                      <a:endParaRPr sz="900">
                        <a:latin typeface="Verdana"/>
                        <a:cs typeface="Verdana"/>
                      </a:endParaRPr>
                    </a:p>
                  </a:txBody>
                  <a:tcPr marL="0" marR="0" marT="1629"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spcBef>
                          <a:spcPts val="35"/>
                        </a:spcBef>
                      </a:pPr>
                      <a:endParaRPr sz="900">
                        <a:latin typeface="Times New Roman"/>
                        <a:cs typeface="Times New Roman"/>
                      </a:endParaRPr>
                    </a:p>
                    <a:p>
                      <a:pPr marL="68580" marR="339090">
                        <a:lnSpc>
                          <a:spcPct val="101099"/>
                        </a:lnSpc>
                      </a:pPr>
                      <a:r>
                        <a:rPr sz="900" dirty="0">
                          <a:solidFill>
                            <a:srgbClr val="333333"/>
                          </a:solidFill>
                          <a:latin typeface="Verdana"/>
                          <a:cs typeface="Verdana"/>
                        </a:rPr>
                        <a:t>Podpora</a:t>
                      </a:r>
                      <a:r>
                        <a:rPr sz="900" spc="-5" dirty="0">
                          <a:solidFill>
                            <a:srgbClr val="333333"/>
                          </a:solidFill>
                          <a:latin typeface="Verdana"/>
                          <a:cs typeface="Verdana"/>
                        </a:rPr>
                        <a:t> Európskej</a:t>
                      </a:r>
                      <a:r>
                        <a:rPr sz="900" spc="10" dirty="0">
                          <a:solidFill>
                            <a:srgbClr val="333333"/>
                          </a:solidFill>
                          <a:latin typeface="Verdana"/>
                          <a:cs typeface="Verdana"/>
                        </a:rPr>
                        <a:t> </a:t>
                      </a:r>
                      <a:r>
                        <a:rPr sz="900" spc="-5" dirty="0">
                          <a:solidFill>
                            <a:srgbClr val="333333"/>
                          </a:solidFill>
                          <a:latin typeface="Verdana"/>
                          <a:cs typeface="Verdana"/>
                        </a:rPr>
                        <a:t>komisie</a:t>
                      </a:r>
                      <a:r>
                        <a:rPr sz="900" spc="-10" dirty="0">
                          <a:solidFill>
                            <a:srgbClr val="333333"/>
                          </a:solidFill>
                          <a:latin typeface="Verdana"/>
                          <a:cs typeface="Verdana"/>
                        </a:rPr>
                        <a:t> </a:t>
                      </a:r>
                      <a:r>
                        <a:rPr sz="900" spc="-5" dirty="0">
                          <a:solidFill>
                            <a:srgbClr val="333333"/>
                          </a:solidFill>
                          <a:latin typeface="Verdana"/>
                          <a:cs typeface="Verdana"/>
                        </a:rPr>
                        <a:t>na</a:t>
                      </a:r>
                      <a:r>
                        <a:rPr sz="900" spc="15" dirty="0">
                          <a:solidFill>
                            <a:srgbClr val="333333"/>
                          </a:solidFill>
                          <a:latin typeface="Verdana"/>
                          <a:cs typeface="Verdana"/>
                        </a:rPr>
                        <a:t> </a:t>
                      </a:r>
                      <a:r>
                        <a:rPr sz="900" spc="-5" dirty="0">
                          <a:solidFill>
                            <a:srgbClr val="333333"/>
                          </a:solidFill>
                          <a:latin typeface="Verdana"/>
                          <a:cs typeface="Verdana"/>
                        </a:rPr>
                        <a:t>výrobu</a:t>
                      </a:r>
                      <a:r>
                        <a:rPr sz="900" dirty="0">
                          <a:solidFill>
                            <a:srgbClr val="333333"/>
                          </a:solidFill>
                          <a:latin typeface="Verdana"/>
                          <a:cs typeface="Verdana"/>
                        </a:rPr>
                        <a:t> tejto</a:t>
                      </a:r>
                      <a:r>
                        <a:rPr sz="900" spc="5" dirty="0">
                          <a:solidFill>
                            <a:srgbClr val="333333"/>
                          </a:solidFill>
                          <a:latin typeface="Verdana"/>
                          <a:cs typeface="Verdana"/>
                        </a:rPr>
                        <a:t> </a:t>
                      </a:r>
                      <a:r>
                        <a:rPr sz="900" spc="-5" dirty="0">
                          <a:solidFill>
                            <a:srgbClr val="333333"/>
                          </a:solidFill>
                          <a:latin typeface="Verdana"/>
                          <a:cs typeface="Verdana"/>
                        </a:rPr>
                        <a:t>publikácie</a:t>
                      </a:r>
                      <a:r>
                        <a:rPr sz="900" spc="5" dirty="0">
                          <a:solidFill>
                            <a:srgbClr val="333333"/>
                          </a:solidFill>
                          <a:latin typeface="Verdana"/>
                          <a:cs typeface="Verdana"/>
                        </a:rPr>
                        <a:t> </a:t>
                      </a:r>
                      <a:r>
                        <a:rPr sz="900" spc="-5" dirty="0">
                          <a:solidFill>
                            <a:srgbClr val="333333"/>
                          </a:solidFill>
                          <a:latin typeface="Verdana"/>
                          <a:cs typeface="Verdana"/>
                        </a:rPr>
                        <a:t>nepredstavuje</a:t>
                      </a:r>
                      <a:r>
                        <a:rPr sz="900" spc="5" dirty="0">
                          <a:solidFill>
                            <a:srgbClr val="333333"/>
                          </a:solidFill>
                          <a:latin typeface="Verdana"/>
                          <a:cs typeface="Verdana"/>
                        </a:rPr>
                        <a:t> </a:t>
                      </a:r>
                      <a:r>
                        <a:rPr sz="900" spc="-5" dirty="0">
                          <a:solidFill>
                            <a:srgbClr val="333333"/>
                          </a:solidFill>
                          <a:latin typeface="Verdana"/>
                          <a:cs typeface="Verdana"/>
                        </a:rPr>
                        <a:t>súhlas</a:t>
                      </a:r>
                      <a:r>
                        <a:rPr sz="900" dirty="0">
                          <a:solidFill>
                            <a:srgbClr val="333333"/>
                          </a:solidFill>
                          <a:latin typeface="Verdana"/>
                          <a:cs typeface="Verdana"/>
                        </a:rPr>
                        <a:t> s</a:t>
                      </a:r>
                      <a:r>
                        <a:rPr sz="900" spc="15" dirty="0">
                          <a:solidFill>
                            <a:srgbClr val="333333"/>
                          </a:solidFill>
                          <a:latin typeface="Verdana"/>
                          <a:cs typeface="Verdana"/>
                        </a:rPr>
                        <a:t> </a:t>
                      </a:r>
                      <a:r>
                        <a:rPr sz="900" spc="-5" dirty="0">
                          <a:solidFill>
                            <a:srgbClr val="333333"/>
                          </a:solidFill>
                          <a:latin typeface="Verdana"/>
                          <a:cs typeface="Verdana"/>
                        </a:rPr>
                        <a:t>obsahom, ktorý</a:t>
                      </a:r>
                      <a:r>
                        <a:rPr sz="900" dirty="0">
                          <a:solidFill>
                            <a:srgbClr val="333333"/>
                          </a:solidFill>
                          <a:latin typeface="Verdana"/>
                          <a:cs typeface="Verdana"/>
                        </a:rPr>
                        <a:t> </a:t>
                      </a:r>
                      <a:r>
                        <a:rPr sz="900" spc="-5" dirty="0">
                          <a:solidFill>
                            <a:srgbClr val="333333"/>
                          </a:solidFill>
                          <a:latin typeface="Verdana"/>
                          <a:cs typeface="Verdana"/>
                        </a:rPr>
                        <a:t>odráža</a:t>
                      </a:r>
                      <a:r>
                        <a:rPr sz="900" dirty="0">
                          <a:solidFill>
                            <a:srgbClr val="333333"/>
                          </a:solidFill>
                          <a:latin typeface="Verdana"/>
                          <a:cs typeface="Verdana"/>
                        </a:rPr>
                        <a:t> len </a:t>
                      </a:r>
                      <a:r>
                        <a:rPr sz="900" spc="-300" dirty="0">
                          <a:solidFill>
                            <a:srgbClr val="333333"/>
                          </a:solidFill>
                          <a:latin typeface="Verdana"/>
                          <a:cs typeface="Verdana"/>
                        </a:rPr>
                        <a:t> </a:t>
                      </a:r>
                      <a:r>
                        <a:rPr sz="900" spc="-5" dirty="0">
                          <a:solidFill>
                            <a:srgbClr val="333333"/>
                          </a:solidFill>
                          <a:latin typeface="Verdana"/>
                          <a:cs typeface="Verdana"/>
                        </a:rPr>
                        <a:t>názory</a:t>
                      </a:r>
                      <a:r>
                        <a:rPr sz="900" spc="-10" dirty="0">
                          <a:solidFill>
                            <a:srgbClr val="333333"/>
                          </a:solidFill>
                          <a:latin typeface="Verdana"/>
                          <a:cs typeface="Verdana"/>
                        </a:rPr>
                        <a:t> </a:t>
                      </a:r>
                      <a:r>
                        <a:rPr sz="900" spc="-5" dirty="0">
                          <a:solidFill>
                            <a:srgbClr val="333333"/>
                          </a:solidFill>
                          <a:latin typeface="Verdana"/>
                          <a:cs typeface="Verdana"/>
                        </a:rPr>
                        <a:t>autorov, </a:t>
                      </a:r>
                      <a:r>
                        <a:rPr sz="900" dirty="0">
                          <a:solidFill>
                            <a:srgbClr val="333333"/>
                          </a:solidFill>
                          <a:latin typeface="Verdana"/>
                          <a:cs typeface="Verdana"/>
                        </a:rPr>
                        <a:t>a Komisia </a:t>
                      </a:r>
                      <a:r>
                        <a:rPr sz="900" spc="-5" dirty="0">
                          <a:solidFill>
                            <a:srgbClr val="333333"/>
                          </a:solidFill>
                          <a:latin typeface="Verdana"/>
                          <a:cs typeface="Verdana"/>
                        </a:rPr>
                        <a:t>nemôže</a:t>
                      </a:r>
                      <a:r>
                        <a:rPr sz="900" dirty="0">
                          <a:solidFill>
                            <a:srgbClr val="333333"/>
                          </a:solidFill>
                          <a:latin typeface="Verdana"/>
                          <a:cs typeface="Verdana"/>
                        </a:rPr>
                        <a:t> </a:t>
                      </a:r>
                      <a:r>
                        <a:rPr sz="900" spc="-5" dirty="0">
                          <a:solidFill>
                            <a:srgbClr val="333333"/>
                          </a:solidFill>
                          <a:latin typeface="Verdana"/>
                          <a:cs typeface="Verdana"/>
                        </a:rPr>
                        <a:t>byť</a:t>
                      </a:r>
                      <a:r>
                        <a:rPr sz="900" spc="5" dirty="0">
                          <a:solidFill>
                            <a:srgbClr val="333333"/>
                          </a:solidFill>
                          <a:latin typeface="Verdana"/>
                          <a:cs typeface="Verdana"/>
                        </a:rPr>
                        <a:t> </a:t>
                      </a:r>
                      <a:r>
                        <a:rPr sz="900" spc="-5" dirty="0">
                          <a:solidFill>
                            <a:srgbClr val="333333"/>
                          </a:solidFill>
                          <a:latin typeface="Verdana"/>
                          <a:cs typeface="Verdana"/>
                        </a:rPr>
                        <a:t>zodpovedná</a:t>
                      </a:r>
                      <a:r>
                        <a:rPr sz="900" dirty="0">
                          <a:solidFill>
                            <a:srgbClr val="333333"/>
                          </a:solidFill>
                          <a:latin typeface="Verdana"/>
                          <a:cs typeface="Verdana"/>
                        </a:rPr>
                        <a:t> </a:t>
                      </a:r>
                      <a:r>
                        <a:rPr sz="900" spc="-5" dirty="0">
                          <a:solidFill>
                            <a:srgbClr val="333333"/>
                          </a:solidFill>
                          <a:latin typeface="Verdana"/>
                          <a:cs typeface="Verdana"/>
                        </a:rPr>
                        <a:t>za</a:t>
                      </a:r>
                      <a:r>
                        <a:rPr sz="900" dirty="0">
                          <a:solidFill>
                            <a:srgbClr val="333333"/>
                          </a:solidFill>
                          <a:latin typeface="Verdana"/>
                          <a:cs typeface="Verdana"/>
                        </a:rPr>
                        <a:t> prípadné </a:t>
                      </a:r>
                      <a:r>
                        <a:rPr sz="900" spc="-5" dirty="0">
                          <a:solidFill>
                            <a:srgbClr val="333333"/>
                          </a:solidFill>
                          <a:latin typeface="Verdana"/>
                          <a:cs typeface="Verdana"/>
                        </a:rPr>
                        <a:t>použitie informácií, ktoré</a:t>
                      </a:r>
                      <a:r>
                        <a:rPr sz="900" dirty="0">
                          <a:solidFill>
                            <a:srgbClr val="333333"/>
                          </a:solidFill>
                          <a:latin typeface="Verdana"/>
                          <a:cs typeface="Verdana"/>
                        </a:rPr>
                        <a:t> sú</a:t>
                      </a:r>
                      <a:r>
                        <a:rPr sz="900" spc="-10" dirty="0">
                          <a:solidFill>
                            <a:srgbClr val="333333"/>
                          </a:solidFill>
                          <a:latin typeface="Verdana"/>
                          <a:cs typeface="Verdana"/>
                        </a:rPr>
                        <a:t> </a:t>
                      </a:r>
                      <a:r>
                        <a:rPr sz="900" dirty="0">
                          <a:solidFill>
                            <a:srgbClr val="333333"/>
                          </a:solidFill>
                          <a:latin typeface="Verdana"/>
                          <a:cs typeface="Verdana"/>
                        </a:rPr>
                        <a:t>v</a:t>
                      </a:r>
                      <a:r>
                        <a:rPr sz="900" spc="25" dirty="0">
                          <a:solidFill>
                            <a:srgbClr val="333333"/>
                          </a:solidFill>
                          <a:latin typeface="Verdana"/>
                          <a:cs typeface="Verdana"/>
                        </a:rPr>
                        <a:t> </a:t>
                      </a:r>
                      <a:r>
                        <a:rPr sz="900" spc="-5" dirty="0">
                          <a:solidFill>
                            <a:srgbClr val="333333"/>
                          </a:solidFill>
                          <a:latin typeface="Verdana"/>
                          <a:cs typeface="Verdana"/>
                        </a:rPr>
                        <a:t>nej </a:t>
                      </a:r>
                      <a:r>
                        <a:rPr sz="900" dirty="0">
                          <a:solidFill>
                            <a:srgbClr val="333333"/>
                          </a:solidFill>
                          <a:latin typeface="Verdana"/>
                          <a:cs typeface="Verdana"/>
                        </a:rPr>
                        <a:t> </a:t>
                      </a:r>
                      <a:r>
                        <a:rPr sz="900" spc="-5" dirty="0">
                          <a:solidFill>
                            <a:srgbClr val="333333"/>
                          </a:solidFill>
                          <a:latin typeface="Verdana"/>
                          <a:cs typeface="Verdana"/>
                        </a:rPr>
                        <a:t>obsiahnuté.</a:t>
                      </a:r>
                      <a:endParaRPr sz="900">
                        <a:latin typeface="Verdana"/>
                        <a:cs typeface="Verdana"/>
                      </a:endParaRPr>
                    </a:p>
                  </a:txBody>
                  <a:tcPr marL="0" marR="0" marT="2851"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0009"/>
                  </a:ext>
                </a:extLst>
              </a:tr>
              <a:tr h="414514">
                <a:tc>
                  <a:txBody>
                    <a:bodyPr/>
                    <a:lstStyle/>
                    <a:p>
                      <a:pPr>
                        <a:lnSpc>
                          <a:spcPct val="100000"/>
                        </a:lnSpc>
                        <a:spcBef>
                          <a:spcPts val="45"/>
                        </a:spcBef>
                      </a:pPr>
                      <a:endParaRPr sz="900">
                        <a:latin typeface="Times New Roman"/>
                        <a:cs typeface="Times New Roman"/>
                      </a:endParaRPr>
                    </a:p>
                    <a:p>
                      <a:pPr marL="88265">
                        <a:lnSpc>
                          <a:spcPct val="100000"/>
                        </a:lnSpc>
                      </a:pPr>
                      <a:r>
                        <a:rPr sz="900" b="1" spc="-5" dirty="0">
                          <a:latin typeface="Verdana"/>
                          <a:cs typeface="Verdana"/>
                        </a:rPr>
                        <a:t>SL</a:t>
                      </a:r>
                      <a:endParaRPr sz="900">
                        <a:latin typeface="Verdana"/>
                        <a:cs typeface="Verdana"/>
                      </a:endParaRPr>
                    </a:p>
                  </a:txBody>
                  <a:tcPr marL="0" marR="0" marT="3665"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spcBef>
                          <a:spcPts val="20"/>
                        </a:spcBef>
                      </a:pPr>
                      <a:endParaRPr sz="900" dirty="0">
                        <a:latin typeface="Times New Roman"/>
                        <a:cs typeface="Times New Roman"/>
                      </a:endParaRPr>
                    </a:p>
                    <a:p>
                      <a:pPr marL="68580" marR="486409">
                        <a:lnSpc>
                          <a:spcPct val="101099"/>
                        </a:lnSpc>
                      </a:pPr>
                      <a:r>
                        <a:rPr sz="900" dirty="0">
                          <a:solidFill>
                            <a:srgbClr val="333333"/>
                          </a:solidFill>
                          <a:latin typeface="Verdana"/>
                          <a:cs typeface="Verdana"/>
                        </a:rPr>
                        <a:t>Podpora</a:t>
                      </a:r>
                      <a:r>
                        <a:rPr sz="900" spc="-5" dirty="0">
                          <a:solidFill>
                            <a:srgbClr val="333333"/>
                          </a:solidFill>
                          <a:latin typeface="Verdana"/>
                          <a:cs typeface="Verdana"/>
                        </a:rPr>
                        <a:t> Evropske</a:t>
                      </a:r>
                      <a:r>
                        <a:rPr sz="900" dirty="0">
                          <a:solidFill>
                            <a:srgbClr val="333333"/>
                          </a:solidFill>
                          <a:latin typeface="Verdana"/>
                          <a:cs typeface="Verdana"/>
                        </a:rPr>
                        <a:t> </a:t>
                      </a:r>
                      <a:r>
                        <a:rPr sz="900" spc="-5" dirty="0">
                          <a:solidFill>
                            <a:srgbClr val="333333"/>
                          </a:solidFill>
                          <a:latin typeface="Verdana"/>
                          <a:cs typeface="Verdana"/>
                        </a:rPr>
                        <a:t>komisije</a:t>
                      </a:r>
                      <a:r>
                        <a:rPr sz="900" spc="-10" dirty="0">
                          <a:solidFill>
                            <a:srgbClr val="333333"/>
                          </a:solidFill>
                          <a:latin typeface="Verdana"/>
                          <a:cs typeface="Verdana"/>
                        </a:rPr>
                        <a:t> </a:t>
                      </a:r>
                      <a:r>
                        <a:rPr sz="900" spc="-5" dirty="0">
                          <a:solidFill>
                            <a:srgbClr val="333333"/>
                          </a:solidFill>
                          <a:latin typeface="Verdana"/>
                          <a:cs typeface="Verdana"/>
                        </a:rPr>
                        <a:t>za</a:t>
                      </a:r>
                      <a:r>
                        <a:rPr sz="900" dirty="0">
                          <a:solidFill>
                            <a:srgbClr val="333333"/>
                          </a:solidFill>
                          <a:latin typeface="Verdana"/>
                          <a:cs typeface="Verdana"/>
                        </a:rPr>
                        <a:t> </a:t>
                      </a:r>
                      <a:r>
                        <a:rPr sz="900" spc="-5" dirty="0">
                          <a:solidFill>
                            <a:srgbClr val="333333"/>
                          </a:solidFill>
                          <a:latin typeface="Verdana"/>
                          <a:cs typeface="Verdana"/>
                        </a:rPr>
                        <a:t>pripravo</a:t>
                      </a:r>
                      <a:r>
                        <a:rPr sz="900" spc="5" dirty="0">
                          <a:solidFill>
                            <a:srgbClr val="333333"/>
                          </a:solidFill>
                          <a:latin typeface="Verdana"/>
                          <a:cs typeface="Verdana"/>
                        </a:rPr>
                        <a:t> </a:t>
                      </a:r>
                      <a:r>
                        <a:rPr sz="900" dirty="0">
                          <a:solidFill>
                            <a:srgbClr val="333333"/>
                          </a:solidFill>
                          <a:latin typeface="Verdana"/>
                          <a:cs typeface="Verdana"/>
                        </a:rPr>
                        <a:t>te </a:t>
                      </a:r>
                      <a:r>
                        <a:rPr sz="900" spc="-5" dirty="0">
                          <a:solidFill>
                            <a:srgbClr val="333333"/>
                          </a:solidFill>
                          <a:latin typeface="Verdana"/>
                          <a:cs typeface="Verdana"/>
                        </a:rPr>
                        <a:t>publikacije</a:t>
                      </a:r>
                      <a:r>
                        <a:rPr sz="900" spc="-10" dirty="0">
                          <a:solidFill>
                            <a:srgbClr val="333333"/>
                          </a:solidFill>
                          <a:latin typeface="Verdana"/>
                          <a:cs typeface="Verdana"/>
                        </a:rPr>
                        <a:t> </a:t>
                      </a:r>
                      <a:r>
                        <a:rPr sz="900" spc="-5" dirty="0">
                          <a:solidFill>
                            <a:srgbClr val="333333"/>
                          </a:solidFill>
                          <a:latin typeface="Verdana"/>
                          <a:cs typeface="Verdana"/>
                        </a:rPr>
                        <a:t>ne</a:t>
                      </a:r>
                      <a:r>
                        <a:rPr sz="900" dirty="0">
                          <a:solidFill>
                            <a:srgbClr val="333333"/>
                          </a:solidFill>
                          <a:latin typeface="Verdana"/>
                          <a:cs typeface="Verdana"/>
                        </a:rPr>
                        <a:t> </a:t>
                      </a:r>
                      <a:r>
                        <a:rPr sz="900" spc="-5" dirty="0">
                          <a:solidFill>
                            <a:srgbClr val="333333"/>
                          </a:solidFill>
                          <a:latin typeface="Verdana"/>
                          <a:cs typeface="Verdana"/>
                        </a:rPr>
                        <a:t>pomeni</a:t>
                      </a:r>
                      <a:r>
                        <a:rPr sz="900" spc="5" dirty="0">
                          <a:solidFill>
                            <a:srgbClr val="333333"/>
                          </a:solidFill>
                          <a:latin typeface="Verdana"/>
                          <a:cs typeface="Verdana"/>
                        </a:rPr>
                        <a:t> </a:t>
                      </a:r>
                      <a:r>
                        <a:rPr sz="900" spc="-5" dirty="0">
                          <a:solidFill>
                            <a:srgbClr val="333333"/>
                          </a:solidFill>
                          <a:latin typeface="Verdana"/>
                          <a:cs typeface="Verdana"/>
                        </a:rPr>
                        <a:t>potrditve</a:t>
                      </a:r>
                      <a:r>
                        <a:rPr sz="900" dirty="0">
                          <a:solidFill>
                            <a:srgbClr val="333333"/>
                          </a:solidFill>
                          <a:latin typeface="Verdana"/>
                          <a:cs typeface="Verdana"/>
                        </a:rPr>
                        <a:t> </a:t>
                      </a:r>
                      <a:r>
                        <a:rPr sz="900" spc="-5" dirty="0">
                          <a:solidFill>
                            <a:srgbClr val="333333"/>
                          </a:solidFill>
                          <a:latin typeface="Verdana"/>
                          <a:cs typeface="Verdana"/>
                        </a:rPr>
                        <a:t>vsebine, ki</a:t>
                      </a:r>
                      <a:r>
                        <a:rPr sz="900" spc="10" dirty="0">
                          <a:solidFill>
                            <a:srgbClr val="333333"/>
                          </a:solidFill>
                          <a:latin typeface="Verdana"/>
                          <a:cs typeface="Verdana"/>
                        </a:rPr>
                        <a:t> </a:t>
                      </a:r>
                      <a:r>
                        <a:rPr sz="900" dirty="0">
                          <a:solidFill>
                            <a:srgbClr val="333333"/>
                          </a:solidFill>
                          <a:latin typeface="Verdana"/>
                          <a:cs typeface="Verdana"/>
                        </a:rPr>
                        <a:t>izraža </a:t>
                      </a:r>
                      <a:r>
                        <a:rPr sz="900" spc="15" dirty="0">
                          <a:solidFill>
                            <a:srgbClr val="333333"/>
                          </a:solidFill>
                          <a:latin typeface="Verdana"/>
                          <a:cs typeface="Verdana"/>
                        </a:rPr>
                        <a:t>le</a:t>
                      </a:r>
                      <a:r>
                        <a:rPr sz="900" dirty="0">
                          <a:solidFill>
                            <a:srgbClr val="333333"/>
                          </a:solidFill>
                          <a:latin typeface="Verdana"/>
                          <a:cs typeface="Verdana"/>
                        </a:rPr>
                        <a:t> </a:t>
                      </a:r>
                      <a:r>
                        <a:rPr sz="900" spc="-5" dirty="0">
                          <a:solidFill>
                            <a:srgbClr val="333333"/>
                          </a:solidFill>
                          <a:latin typeface="Verdana"/>
                          <a:cs typeface="Verdana"/>
                        </a:rPr>
                        <a:t>mnenja </a:t>
                      </a:r>
                      <a:r>
                        <a:rPr sz="900" spc="-305" dirty="0">
                          <a:solidFill>
                            <a:srgbClr val="333333"/>
                          </a:solidFill>
                          <a:latin typeface="Verdana"/>
                          <a:cs typeface="Verdana"/>
                        </a:rPr>
                        <a:t> </a:t>
                      </a:r>
                      <a:r>
                        <a:rPr sz="900" spc="-5" dirty="0">
                          <a:solidFill>
                            <a:srgbClr val="333333"/>
                          </a:solidFill>
                          <a:latin typeface="Verdana"/>
                          <a:cs typeface="Verdana"/>
                        </a:rPr>
                        <a:t>avtorjev,</a:t>
                      </a:r>
                      <a:r>
                        <a:rPr sz="900" spc="-10" dirty="0">
                          <a:solidFill>
                            <a:srgbClr val="333333"/>
                          </a:solidFill>
                          <a:latin typeface="Verdana"/>
                          <a:cs typeface="Verdana"/>
                        </a:rPr>
                        <a:t> </a:t>
                      </a:r>
                      <a:r>
                        <a:rPr sz="900" dirty="0">
                          <a:solidFill>
                            <a:srgbClr val="333333"/>
                          </a:solidFill>
                          <a:latin typeface="Verdana"/>
                          <a:cs typeface="Verdana"/>
                        </a:rPr>
                        <a:t>in</a:t>
                      </a:r>
                      <a:r>
                        <a:rPr sz="900" spc="-5" dirty="0">
                          <a:solidFill>
                            <a:srgbClr val="333333"/>
                          </a:solidFill>
                          <a:latin typeface="Verdana"/>
                          <a:cs typeface="Verdana"/>
                        </a:rPr>
                        <a:t> </a:t>
                      </a:r>
                      <a:r>
                        <a:rPr sz="900" dirty="0">
                          <a:solidFill>
                            <a:srgbClr val="333333"/>
                          </a:solidFill>
                          <a:latin typeface="Verdana"/>
                          <a:cs typeface="Verdana"/>
                        </a:rPr>
                        <a:t>Komisija</a:t>
                      </a:r>
                      <a:r>
                        <a:rPr sz="900" spc="-5" dirty="0">
                          <a:solidFill>
                            <a:srgbClr val="333333"/>
                          </a:solidFill>
                          <a:latin typeface="Verdana"/>
                          <a:cs typeface="Verdana"/>
                        </a:rPr>
                        <a:t> ne</a:t>
                      </a:r>
                      <a:r>
                        <a:rPr sz="900" dirty="0">
                          <a:solidFill>
                            <a:srgbClr val="333333"/>
                          </a:solidFill>
                          <a:latin typeface="Verdana"/>
                          <a:cs typeface="Verdana"/>
                        </a:rPr>
                        <a:t> more </a:t>
                      </a:r>
                      <a:r>
                        <a:rPr sz="900" spc="-5" dirty="0">
                          <a:solidFill>
                            <a:srgbClr val="333333"/>
                          </a:solidFill>
                          <a:latin typeface="Verdana"/>
                          <a:cs typeface="Verdana"/>
                        </a:rPr>
                        <a:t>biti</a:t>
                      </a:r>
                      <a:r>
                        <a:rPr sz="900" dirty="0">
                          <a:solidFill>
                            <a:srgbClr val="333333"/>
                          </a:solidFill>
                          <a:latin typeface="Verdana"/>
                          <a:cs typeface="Verdana"/>
                        </a:rPr>
                        <a:t> </a:t>
                      </a:r>
                      <a:r>
                        <a:rPr sz="900" spc="-5" dirty="0">
                          <a:solidFill>
                            <a:srgbClr val="333333"/>
                          </a:solidFill>
                          <a:latin typeface="Verdana"/>
                          <a:cs typeface="Verdana"/>
                        </a:rPr>
                        <a:t>odgovorna</a:t>
                      </a:r>
                      <a:r>
                        <a:rPr sz="900" dirty="0">
                          <a:solidFill>
                            <a:srgbClr val="333333"/>
                          </a:solidFill>
                          <a:latin typeface="Verdana"/>
                          <a:cs typeface="Verdana"/>
                        </a:rPr>
                        <a:t> </a:t>
                      </a:r>
                      <a:r>
                        <a:rPr sz="900" spc="-5" dirty="0">
                          <a:solidFill>
                            <a:srgbClr val="333333"/>
                          </a:solidFill>
                          <a:latin typeface="Verdana"/>
                          <a:cs typeface="Verdana"/>
                        </a:rPr>
                        <a:t>za</a:t>
                      </a:r>
                      <a:r>
                        <a:rPr sz="900" dirty="0">
                          <a:solidFill>
                            <a:srgbClr val="333333"/>
                          </a:solidFill>
                          <a:latin typeface="Verdana"/>
                          <a:cs typeface="Verdana"/>
                        </a:rPr>
                        <a:t> </a:t>
                      </a:r>
                      <a:r>
                        <a:rPr sz="900" spc="-5" dirty="0">
                          <a:solidFill>
                            <a:srgbClr val="333333"/>
                          </a:solidFill>
                          <a:latin typeface="Verdana"/>
                          <a:cs typeface="Verdana"/>
                        </a:rPr>
                        <a:t>kakršno</a:t>
                      </a:r>
                      <a:r>
                        <a:rPr sz="900" dirty="0">
                          <a:solidFill>
                            <a:srgbClr val="333333"/>
                          </a:solidFill>
                          <a:latin typeface="Verdana"/>
                          <a:cs typeface="Verdana"/>
                        </a:rPr>
                        <a:t> </a:t>
                      </a:r>
                      <a:r>
                        <a:rPr sz="900" spc="-5" dirty="0">
                          <a:solidFill>
                            <a:srgbClr val="333333"/>
                          </a:solidFill>
                          <a:latin typeface="Verdana"/>
                          <a:cs typeface="Verdana"/>
                        </a:rPr>
                        <a:t>koli</a:t>
                      </a:r>
                      <a:r>
                        <a:rPr sz="900" spc="5" dirty="0">
                          <a:solidFill>
                            <a:srgbClr val="333333"/>
                          </a:solidFill>
                          <a:latin typeface="Verdana"/>
                          <a:cs typeface="Verdana"/>
                        </a:rPr>
                        <a:t> </a:t>
                      </a:r>
                      <a:r>
                        <a:rPr sz="900" spc="-5" dirty="0">
                          <a:solidFill>
                            <a:srgbClr val="333333"/>
                          </a:solidFill>
                          <a:latin typeface="Verdana"/>
                          <a:cs typeface="Verdana"/>
                        </a:rPr>
                        <a:t>uporabo</a:t>
                      </a:r>
                      <a:r>
                        <a:rPr sz="900" spc="5" dirty="0">
                          <a:solidFill>
                            <a:srgbClr val="333333"/>
                          </a:solidFill>
                          <a:latin typeface="Verdana"/>
                          <a:cs typeface="Verdana"/>
                        </a:rPr>
                        <a:t> </a:t>
                      </a:r>
                      <a:r>
                        <a:rPr sz="900" spc="-5" dirty="0">
                          <a:solidFill>
                            <a:srgbClr val="333333"/>
                          </a:solidFill>
                          <a:latin typeface="Verdana"/>
                          <a:cs typeface="Verdana"/>
                        </a:rPr>
                        <a:t>informacij,</a:t>
                      </a:r>
                      <a:r>
                        <a:rPr sz="900" spc="-10" dirty="0">
                          <a:solidFill>
                            <a:srgbClr val="333333"/>
                          </a:solidFill>
                          <a:latin typeface="Verdana"/>
                          <a:cs typeface="Verdana"/>
                        </a:rPr>
                        <a:t> </a:t>
                      </a:r>
                      <a:r>
                        <a:rPr sz="900" spc="-5" dirty="0">
                          <a:solidFill>
                            <a:srgbClr val="333333"/>
                          </a:solidFill>
                          <a:latin typeface="Verdana"/>
                          <a:cs typeface="Verdana"/>
                        </a:rPr>
                        <a:t>ki</a:t>
                      </a:r>
                      <a:r>
                        <a:rPr sz="900" spc="5" dirty="0">
                          <a:solidFill>
                            <a:srgbClr val="333333"/>
                          </a:solidFill>
                          <a:latin typeface="Verdana"/>
                          <a:cs typeface="Verdana"/>
                        </a:rPr>
                        <a:t> </a:t>
                      </a:r>
                      <a:r>
                        <a:rPr sz="900" dirty="0">
                          <a:solidFill>
                            <a:srgbClr val="333333"/>
                          </a:solidFill>
                          <a:latin typeface="Verdana"/>
                          <a:cs typeface="Verdana"/>
                        </a:rPr>
                        <a:t>jih</a:t>
                      </a:r>
                      <a:r>
                        <a:rPr sz="900" spc="-5" dirty="0">
                          <a:solidFill>
                            <a:srgbClr val="333333"/>
                          </a:solidFill>
                          <a:latin typeface="Verdana"/>
                          <a:cs typeface="Verdana"/>
                        </a:rPr>
                        <a:t> </a:t>
                      </a:r>
                      <a:r>
                        <a:rPr sz="900" dirty="0">
                          <a:solidFill>
                            <a:srgbClr val="333333"/>
                          </a:solidFill>
                          <a:latin typeface="Verdana"/>
                          <a:cs typeface="Verdana"/>
                        </a:rPr>
                        <a:t>vsebuje.</a:t>
                      </a:r>
                      <a:endParaRPr sz="900" dirty="0">
                        <a:latin typeface="Verdana"/>
                        <a:cs typeface="Verdana"/>
                      </a:endParaRPr>
                    </a:p>
                  </a:txBody>
                  <a:tcPr marL="0" marR="0" marT="1629"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0010"/>
                  </a:ext>
                </a:extLst>
              </a:tr>
              <a:tr h="556379">
                <a:tc>
                  <a:txBody>
                    <a:bodyPr/>
                    <a:lstStyle/>
                    <a:p>
                      <a:pPr>
                        <a:lnSpc>
                          <a:spcPct val="100000"/>
                        </a:lnSpc>
                        <a:spcBef>
                          <a:spcPts val="10"/>
                        </a:spcBef>
                      </a:pPr>
                      <a:endParaRPr sz="900">
                        <a:latin typeface="Times New Roman"/>
                        <a:cs typeface="Times New Roman"/>
                      </a:endParaRPr>
                    </a:p>
                    <a:p>
                      <a:pPr marL="80645">
                        <a:lnSpc>
                          <a:spcPct val="100000"/>
                        </a:lnSpc>
                      </a:pPr>
                      <a:r>
                        <a:rPr sz="900" b="1" spc="-5" dirty="0">
                          <a:latin typeface="Verdana"/>
                          <a:cs typeface="Verdana"/>
                        </a:rPr>
                        <a:t>SV</a:t>
                      </a:r>
                      <a:endParaRPr sz="900">
                        <a:latin typeface="Verdana"/>
                        <a:cs typeface="Verdana"/>
                      </a:endParaRPr>
                    </a:p>
                  </a:txBody>
                  <a:tcPr marL="0" marR="0" marT="814"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spcBef>
                          <a:spcPts val="20"/>
                        </a:spcBef>
                      </a:pPr>
                      <a:endParaRPr sz="900" dirty="0">
                        <a:latin typeface="Times New Roman"/>
                        <a:cs typeface="Times New Roman"/>
                      </a:endParaRPr>
                    </a:p>
                    <a:p>
                      <a:pPr marL="68580" marR="135890">
                        <a:lnSpc>
                          <a:spcPct val="101200"/>
                        </a:lnSpc>
                      </a:pPr>
                      <a:r>
                        <a:rPr sz="900" spc="-5" dirty="0">
                          <a:solidFill>
                            <a:srgbClr val="333333"/>
                          </a:solidFill>
                          <a:latin typeface="Verdana"/>
                          <a:cs typeface="Verdana"/>
                        </a:rPr>
                        <a:t>Europeiska Kommissionens</a:t>
                      </a:r>
                      <a:r>
                        <a:rPr sz="900" dirty="0">
                          <a:solidFill>
                            <a:srgbClr val="333333"/>
                          </a:solidFill>
                          <a:latin typeface="Verdana"/>
                          <a:cs typeface="Verdana"/>
                        </a:rPr>
                        <a:t> stöd åt </a:t>
                      </a:r>
                      <a:r>
                        <a:rPr sz="900" spc="-5" dirty="0">
                          <a:solidFill>
                            <a:srgbClr val="333333"/>
                          </a:solidFill>
                          <a:latin typeface="Verdana"/>
                          <a:cs typeface="Verdana"/>
                        </a:rPr>
                        <a:t>framställningen </a:t>
                      </a:r>
                      <a:r>
                        <a:rPr sz="900" dirty="0">
                          <a:solidFill>
                            <a:srgbClr val="333333"/>
                          </a:solidFill>
                          <a:latin typeface="Verdana"/>
                          <a:cs typeface="Verdana"/>
                        </a:rPr>
                        <a:t>av</a:t>
                      </a:r>
                      <a:r>
                        <a:rPr sz="900" spc="-10" dirty="0">
                          <a:solidFill>
                            <a:srgbClr val="333333"/>
                          </a:solidFill>
                          <a:latin typeface="Verdana"/>
                          <a:cs typeface="Verdana"/>
                        </a:rPr>
                        <a:t> </a:t>
                      </a:r>
                      <a:r>
                        <a:rPr sz="900" dirty="0">
                          <a:solidFill>
                            <a:srgbClr val="333333"/>
                          </a:solidFill>
                          <a:latin typeface="Verdana"/>
                          <a:cs typeface="Verdana"/>
                        </a:rPr>
                        <a:t>detta </a:t>
                      </a:r>
                      <a:r>
                        <a:rPr sz="900" spc="-5" dirty="0">
                          <a:solidFill>
                            <a:srgbClr val="333333"/>
                          </a:solidFill>
                          <a:latin typeface="Verdana"/>
                          <a:cs typeface="Verdana"/>
                        </a:rPr>
                        <a:t>dokument</a:t>
                      </a:r>
                      <a:r>
                        <a:rPr sz="900" spc="5" dirty="0">
                          <a:solidFill>
                            <a:srgbClr val="333333"/>
                          </a:solidFill>
                          <a:latin typeface="Verdana"/>
                          <a:cs typeface="Verdana"/>
                        </a:rPr>
                        <a:t> </a:t>
                      </a:r>
                      <a:r>
                        <a:rPr sz="900" spc="-5" dirty="0">
                          <a:solidFill>
                            <a:srgbClr val="333333"/>
                          </a:solidFill>
                          <a:latin typeface="Verdana"/>
                          <a:cs typeface="Verdana"/>
                        </a:rPr>
                        <a:t>utgör</a:t>
                      </a:r>
                      <a:r>
                        <a:rPr sz="900" dirty="0">
                          <a:solidFill>
                            <a:srgbClr val="333333"/>
                          </a:solidFill>
                          <a:latin typeface="Verdana"/>
                          <a:cs typeface="Verdana"/>
                        </a:rPr>
                        <a:t> </a:t>
                      </a:r>
                      <a:r>
                        <a:rPr sz="900" spc="-5" dirty="0">
                          <a:solidFill>
                            <a:srgbClr val="333333"/>
                          </a:solidFill>
                          <a:latin typeface="Verdana"/>
                          <a:cs typeface="Verdana"/>
                        </a:rPr>
                        <a:t>inte</a:t>
                      </a:r>
                      <a:r>
                        <a:rPr sz="900" dirty="0">
                          <a:solidFill>
                            <a:srgbClr val="333333"/>
                          </a:solidFill>
                          <a:latin typeface="Verdana"/>
                          <a:cs typeface="Verdana"/>
                        </a:rPr>
                        <a:t> ett</a:t>
                      </a:r>
                      <a:r>
                        <a:rPr sz="900" spc="5" dirty="0">
                          <a:solidFill>
                            <a:srgbClr val="333333"/>
                          </a:solidFill>
                          <a:latin typeface="Verdana"/>
                          <a:cs typeface="Verdana"/>
                        </a:rPr>
                        <a:t> </a:t>
                      </a:r>
                      <a:r>
                        <a:rPr sz="900" spc="-5" dirty="0">
                          <a:solidFill>
                            <a:srgbClr val="333333"/>
                          </a:solidFill>
                          <a:latin typeface="Verdana"/>
                          <a:cs typeface="Verdana"/>
                        </a:rPr>
                        <a:t>godkännande </a:t>
                      </a:r>
                      <a:r>
                        <a:rPr sz="900" dirty="0">
                          <a:solidFill>
                            <a:srgbClr val="333333"/>
                          </a:solidFill>
                          <a:latin typeface="Verdana"/>
                          <a:cs typeface="Verdana"/>
                        </a:rPr>
                        <a:t>av</a:t>
                      </a:r>
                      <a:r>
                        <a:rPr sz="900" spc="5" dirty="0">
                          <a:solidFill>
                            <a:srgbClr val="333333"/>
                          </a:solidFill>
                          <a:latin typeface="Verdana"/>
                          <a:cs typeface="Verdana"/>
                        </a:rPr>
                        <a:t> </a:t>
                      </a:r>
                      <a:r>
                        <a:rPr sz="900" dirty="0">
                          <a:solidFill>
                            <a:srgbClr val="333333"/>
                          </a:solidFill>
                          <a:latin typeface="Verdana"/>
                          <a:cs typeface="Verdana"/>
                        </a:rPr>
                        <a:t>dess </a:t>
                      </a:r>
                      <a:r>
                        <a:rPr sz="900" spc="5" dirty="0">
                          <a:solidFill>
                            <a:srgbClr val="333333"/>
                          </a:solidFill>
                          <a:latin typeface="Verdana"/>
                          <a:cs typeface="Verdana"/>
                        </a:rPr>
                        <a:t> </a:t>
                      </a:r>
                      <a:r>
                        <a:rPr sz="900" spc="-5" dirty="0">
                          <a:solidFill>
                            <a:srgbClr val="333333"/>
                          </a:solidFill>
                          <a:latin typeface="Verdana"/>
                          <a:cs typeface="Verdana"/>
                        </a:rPr>
                        <a:t>innehåll,</a:t>
                      </a:r>
                      <a:r>
                        <a:rPr sz="900" dirty="0">
                          <a:solidFill>
                            <a:srgbClr val="333333"/>
                          </a:solidFill>
                          <a:latin typeface="Verdana"/>
                          <a:cs typeface="Verdana"/>
                        </a:rPr>
                        <a:t> </a:t>
                      </a:r>
                      <a:r>
                        <a:rPr sz="900" spc="-5" dirty="0">
                          <a:solidFill>
                            <a:srgbClr val="333333"/>
                          </a:solidFill>
                          <a:latin typeface="Verdana"/>
                          <a:cs typeface="Verdana"/>
                        </a:rPr>
                        <a:t>vilket</a:t>
                      </a:r>
                      <a:r>
                        <a:rPr sz="900" spc="10" dirty="0">
                          <a:solidFill>
                            <a:srgbClr val="333333"/>
                          </a:solidFill>
                          <a:latin typeface="Verdana"/>
                          <a:cs typeface="Verdana"/>
                        </a:rPr>
                        <a:t> </a:t>
                      </a:r>
                      <a:r>
                        <a:rPr sz="900" spc="-5" dirty="0">
                          <a:solidFill>
                            <a:srgbClr val="333333"/>
                          </a:solidFill>
                          <a:latin typeface="Verdana"/>
                          <a:cs typeface="Verdana"/>
                        </a:rPr>
                        <a:t>endast</a:t>
                      </a:r>
                      <a:r>
                        <a:rPr sz="900" spc="5" dirty="0">
                          <a:solidFill>
                            <a:srgbClr val="333333"/>
                          </a:solidFill>
                          <a:latin typeface="Verdana"/>
                          <a:cs typeface="Verdana"/>
                        </a:rPr>
                        <a:t> </a:t>
                      </a:r>
                      <a:r>
                        <a:rPr sz="900" spc="-5" dirty="0">
                          <a:solidFill>
                            <a:srgbClr val="333333"/>
                          </a:solidFill>
                          <a:latin typeface="Verdana"/>
                          <a:cs typeface="Verdana"/>
                        </a:rPr>
                        <a:t>återspeglar</a:t>
                      </a:r>
                      <a:r>
                        <a:rPr sz="900" spc="5" dirty="0">
                          <a:solidFill>
                            <a:srgbClr val="333333"/>
                          </a:solidFill>
                          <a:latin typeface="Verdana"/>
                          <a:cs typeface="Verdana"/>
                        </a:rPr>
                        <a:t> </a:t>
                      </a:r>
                      <a:r>
                        <a:rPr sz="900" spc="-5" dirty="0">
                          <a:solidFill>
                            <a:srgbClr val="333333"/>
                          </a:solidFill>
                          <a:latin typeface="Verdana"/>
                          <a:cs typeface="Verdana"/>
                        </a:rPr>
                        <a:t>upphovsmännens</a:t>
                      </a:r>
                      <a:r>
                        <a:rPr sz="900" spc="15" dirty="0">
                          <a:solidFill>
                            <a:srgbClr val="333333"/>
                          </a:solidFill>
                          <a:latin typeface="Verdana"/>
                          <a:cs typeface="Verdana"/>
                        </a:rPr>
                        <a:t> </a:t>
                      </a:r>
                      <a:r>
                        <a:rPr sz="900" spc="-5" dirty="0">
                          <a:solidFill>
                            <a:srgbClr val="333333"/>
                          </a:solidFill>
                          <a:latin typeface="Verdana"/>
                          <a:cs typeface="Verdana"/>
                        </a:rPr>
                        <a:t>åsikter,</a:t>
                      </a:r>
                      <a:r>
                        <a:rPr sz="900" dirty="0">
                          <a:solidFill>
                            <a:srgbClr val="333333"/>
                          </a:solidFill>
                          <a:latin typeface="Verdana"/>
                          <a:cs typeface="Verdana"/>
                        </a:rPr>
                        <a:t> och</a:t>
                      </a:r>
                      <a:r>
                        <a:rPr sz="900" spc="-5" dirty="0">
                          <a:solidFill>
                            <a:srgbClr val="333333"/>
                          </a:solidFill>
                          <a:latin typeface="Verdana"/>
                          <a:cs typeface="Verdana"/>
                        </a:rPr>
                        <a:t> </a:t>
                      </a:r>
                      <a:r>
                        <a:rPr sz="900" dirty="0">
                          <a:solidFill>
                            <a:srgbClr val="333333"/>
                          </a:solidFill>
                          <a:latin typeface="Verdana"/>
                          <a:cs typeface="Verdana"/>
                        </a:rPr>
                        <a:t>Kommissionen</a:t>
                      </a:r>
                      <a:r>
                        <a:rPr sz="900" spc="-10" dirty="0">
                          <a:solidFill>
                            <a:srgbClr val="333333"/>
                          </a:solidFill>
                          <a:latin typeface="Verdana"/>
                          <a:cs typeface="Verdana"/>
                        </a:rPr>
                        <a:t> </a:t>
                      </a:r>
                      <a:r>
                        <a:rPr sz="900" spc="-5" dirty="0">
                          <a:solidFill>
                            <a:srgbClr val="333333"/>
                          </a:solidFill>
                          <a:latin typeface="Verdana"/>
                          <a:cs typeface="Verdana"/>
                        </a:rPr>
                        <a:t>kan</a:t>
                      </a:r>
                      <a:r>
                        <a:rPr sz="900" spc="10" dirty="0">
                          <a:solidFill>
                            <a:srgbClr val="333333"/>
                          </a:solidFill>
                          <a:latin typeface="Verdana"/>
                          <a:cs typeface="Verdana"/>
                        </a:rPr>
                        <a:t> </a:t>
                      </a:r>
                      <a:r>
                        <a:rPr sz="900" spc="-5" dirty="0">
                          <a:solidFill>
                            <a:srgbClr val="333333"/>
                          </a:solidFill>
                          <a:latin typeface="Verdana"/>
                          <a:cs typeface="Verdana"/>
                        </a:rPr>
                        <a:t>inte</a:t>
                      </a:r>
                      <a:r>
                        <a:rPr sz="900" spc="5" dirty="0">
                          <a:solidFill>
                            <a:srgbClr val="333333"/>
                          </a:solidFill>
                          <a:latin typeface="Verdana"/>
                          <a:cs typeface="Verdana"/>
                        </a:rPr>
                        <a:t> </a:t>
                      </a:r>
                      <a:r>
                        <a:rPr sz="900" spc="-5" dirty="0">
                          <a:solidFill>
                            <a:srgbClr val="333333"/>
                          </a:solidFill>
                          <a:latin typeface="Verdana"/>
                          <a:cs typeface="Verdana"/>
                        </a:rPr>
                        <a:t>hållas</a:t>
                      </a:r>
                      <a:r>
                        <a:rPr sz="900" dirty="0">
                          <a:solidFill>
                            <a:srgbClr val="333333"/>
                          </a:solidFill>
                          <a:latin typeface="Verdana"/>
                          <a:cs typeface="Verdana"/>
                        </a:rPr>
                        <a:t> </a:t>
                      </a:r>
                      <a:r>
                        <a:rPr sz="900" spc="-5" dirty="0">
                          <a:solidFill>
                            <a:srgbClr val="333333"/>
                          </a:solidFill>
                          <a:latin typeface="Verdana"/>
                          <a:cs typeface="Verdana"/>
                        </a:rPr>
                        <a:t>ansvarigt</a:t>
                      </a:r>
                      <a:r>
                        <a:rPr sz="900" spc="15" dirty="0">
                          <a:solidFill>
                            <a:srgbClr val="333333"/>
                          </a:solidFill>
                          <a:latin typeface="Verdana"/>
                          <a:cs typeface="Verdana"/>
                        </a:rPr>
                        <a:t> </a:t>
                      </a:r>
                      <a:r>
                        <a:rPr sz="900" dirty="0">
                          <a:solidFill>
                            <a:srgbClr val="333333"/>
                          </a:solidFill>
                          <a:latin typeface="Verdana"/>
                          <a:cs typeface="Verdana"/>
                        </a:rPr>
                        <a:t>för </a:t>
                      </a:r>
                      <a:r>
                        <a:rPr sz="900" spc="-300" dirty="0">
                          <a:solidFill>
                            <a:srgbClr val="333333"/>
                          </a:solidFill>
                          <a:latin typeface="Verdana"/>
                          <a:cs typeface="Verdana"/>
                        </a:rPr>
                        <a:t> </a:t>
                      </a:r>
                      <a:r>
                        <a:rPr sz="900" spc="-5" dirty="0">
                          <a:solidFill>
                            <a:srgbClr val="333333"/>
                          </a:solidFill>
                          <a:latin typeface="Verdana"/>
                          <a:cs typeface="Verdana"/>
                        </a:rPr>
                        <a:t>någon</a:t>
                      </a:r>
                      <a:r>
                        <a:rPr sz="900" spc="-15" dirty="0">
                          <a:solidFill>
                            <a:srgbClr val="333333"/>
                          </a:solidFill>
                          <a:latin typeface="Verdana"/>
                          <a:cs typeface="Verdana"/>
                        </a:rPr>
                        <a:t> </a:t>
                      </a:r>
                      <a:r>
                        <a:rPr sz="900" spc="-5" dirty="0">
                          <a:solidFill>
                            <a:srgbClr val="333333"/>
                          </a:solidFill>
                          <a:latin typeface="Verdana"/>
                          <a:cs typeface="Verdana"/>
                        </a:rPr>
                        <a:t>användning </a:t>
                      </a:r>
                      <a:r>
                        <a:rPr sz="900" spc="5" dirty="0">
                          <a:solidFill>
                            <a:srgbClr val="333333"/>
                          </a:solidFill>
                          <a:latin typeface="Verdana"/>
                          <a:cs typeface="Verdana"/>
                        </a:rPr>
                        <a:t>av</a:t>
                      </a:r>
                      <a:r>
                        <a:rPr sz="900" spc="-10" dirty="0">
                          <a:solidFill>
                            <a:srgbClr val="333333"/>
                          </a:solidFill>
                          <a:latin typeface="Verdana"/>
                          <a:cs typeface="Verdana"/>
                        </a:rPr>
                        <a:t> </a:t>
                      </a:r>
                      <a:r>
                        <a:rPr sz="900" spc="-5" dirty="0">
                          <a:solidFill>
                            <a:srgbClr val="333333"/>
                          </a:solidFill>
                          <a:latin typeface="Verdana"/>
                          <a:cs typeface="Verdana"/>
                        </a:rPr>
                        <a:t>informationen</a:t>
                      </a:r>
                      <a:r>
                        <a:rPr sz="900" spc="-10" dirty="0">
                          <a:solidFill>
                            <a:srgbClr val="333333"/>
                          </a:solidFill>
                          <a:latin typeface="Verdana"/>
                          <a:cs typeface="Verdana"/>
                        </a:rPr>
                        <a:t> </a:t>
                      </a:r>
                      <a:r>
                        <a:rPr sz="900" dirty="0">
                          <a:solidFill>
                            <a:srgbClr val="333333"/>
                          </a:solidFill>
                          <a:latin typeface="Verdana"/>
                          <a:cs typeface="Verdana"/>
                        </a:rPr>
                        <a:t>i det.</a:t>
                      </a:r>
                      <a:endParaRPr sz="900" dirty="0">
                        <a:latin typeface="Verdana"/>
                        <a:cs typeface="Verdana"/>
                      </a:endParaRPr>
                    </a:p>
                  </a:txBody>
                  <a:tcPr marL="0" marR="0" marT="1629"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0011"/>
                  </a:ext>
                </a:extLst>
              </a:tr>
            </a:tbl>
          </a:graphicData>
        </a:graphic>
      </p:graphicFrame>
      <p:pic>
        <p:nvPicPr>
          <p:cNvPr id="3" name="Kép 2">
            <a:extLst>
              <a:ext uri="{FF2B5EF4-FFF2-40B4-BE49-F238E27FC236}">
                <a16:creationId xmlns:a16="http://schemas.microsoft.com/office/drawing/2014/main" id="{70EA7E45-0822-11CE-8D5B-BD21DF6E4B7F}"/>
              </a:ext>
            </a:extLst>
          </p:cNvPr>
          <p:cNvPicPr>
            <a:picLocks noChangeAspect="1"/>
          </p:cNvPicPr>
          <p:nvPr/>
        </p:nvPicPr>
        <p:blipFill>
          <a:blip r:embed="rId2"/>
          <a:stretch>
            <a:fillRect/>
          </a:stretch>
        </p:blipFill>
        <p:spPr>
          <a:xfrm>
            <a:off x="15926433" y="2929439"/>
            <a:ext cx="1446659" cy="746789"/>
          </a:xfrm>
          <a:prstGeom prst="rect">
            <a:avLst/>
          </a:prstGeom>
        </p:spPr>
      </p:pic>
      <p:pic>
        <p:nvPicPr>
          <p:cNvPr id="4" name="Kép 3">
            <a:extLst>
              <a:ext uri="{FF2B5EF4-FFF2-40B4-BE49-F238E27FC236}">
                <a16:creationId xmlns:a16="http://schemas.microsoft.com/office/drawing/2014/main" id="{8F0D7824-AA27-4658-614F-1A9838E4FA98}"/>
              </a:ext>
            </a:extLst>
          </p:cNvPr>
          <p:cNvPicPr>
            <a:picLocks noChangeAspect="1"/>
          </p:cNvPicPr>
          <p:nvPr/>
        </p:nvPicPr>
        <p:blipFill>
          <a:blip r:embed="rId2"/>
          <a:stretch>
            <a:fillRect/>
          </a:stretch>
        </p:blipFill>
        <p:spPr>
          <a:xfrm>
            <a:off x="9335861" y="175098"/>
            <a:ext cx="2255716" cy="1164437"/>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églalap 4">
            <a:extLst>
              <a:ext uri="{FF2B5EF4-FFF2-40B4-BE49-F238E27FC236}">
                <a16:creationId xmlns:a16="http://schemas.microsoft.com/office/drawing/2014/main" id="{9C5E9974-9CE5-12CE-B080-171262C8E667}"/>
              </a:ext>
            </a:extLst>
          </p:cNvPr>
          <p:cNvSpPr/>
          <p:nvPr/>
        </p:nvSpPr>
        <p:spPr>
          <a:xfrm>
            <a:off x="0" y="0"/>
            <a:ext cx="12192000" cy="1096436"/>
          </a:xfrm>
          <a:prstGeom prst="rect">
            <a:avLst/>
          </a:prstGeom>
          <a:solidFill>
            <a:schemeClr val="tx1">
              <a:lumMod val="75000"/>
              <a:lumOff val="25000"/>
            </a:schemeClr>
          </a:solid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pic>
        <p:nvPicPr>
          <p:cNvPr id="6" name="Kép 5" descr="A képen szöveg látható&#10;&#10;Automatikusan generált leírás">
            <a:extLst>
              <a:ext uri="{FF2B5EF4-FFF2-40B4-BE49-F238E27FC236}">
                <a16:creationId xmlns:a16="http://schemas.microsoft.com/office/drawing/2014/main" id="{B4A06AFE-F1CB-4A6F-F04B-C4BC6830A92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781143" y="92357"/>
            <a:ext cx="3410855" cy="899018"/>
          </a:xfrm>
          <a:prstGeom prst="rect">
            <a:avLst/>
          </a:prstGeom>
        </p:spPr>
      </p:pic>
      <p:sp>
        <p:nvSpPr>
          <p:cNvPr id="7" name="Cím 1">
            <a:extLst>
              <a:ext uri="{FF2B5EF4-FFF2-40B4-BE49-F238E27FC236}">
                <a16:creationId xmlns:a16="http://schemas.microsoft.com/office/drawing/2014/main" id="{F737E8DD-CB45-17B1-C2C6-4E38F9BDA87F}"/>
              </a:ext>
            </a:extLst>
          </p:cNvPr>
          <p:cNvSpPr>
            <a:spLocks noGrp="1"/>
          </p:cNvSpPr>
          <p:nvPr>
            <p:ph type="title"/>
          </p:nvPr>
        </p:nvSpPr>
        <p:spPr>
          <a:xfrm>
            <a:off x="177834" y="300879"/>
            <a:ext cx="2012210" cy="485329"/>
          </a:xfrm>
        </p:spPr>
        <p:txBody>
          <a:bodyPr anchor="b">
            <a:normAutofit/>
          </a:bodyPr>
          <a:lstStyle/>
          <a:p>
            <a:r>
              <a:rPr lang="en-US" sz="2800" dirty="0">
                <a:solidFill>
                  <a:schemeClr val="bg1"/>
                </a:solidFill>
              </a:rPr>
              <a:t>Introduction</a:t>
            </a:r>
          </a:p>
        </p:txBody>
      </p:sp>
      <p:pic>
        <p:nvPicPr>
          <p:cNvPr id="8" name="Obrázek 5">
            <a:extLst>
              <a:ext uri="{FF2B5EF4-FFF2-40B4-BE49-F238E27FC236}">
                <a16:creationId xmlns:a16="http://schemas.microsoft.com/office/drawing/2014/main" id="{DBDADF84-706A-4335-8DDF-8BAE13B5A9D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951266" y="5953478"/>
            <a:ext cx="960217" cy="731312"/>
          </a:xfrm>
          <a:prstGeom prst="rect">
            <a:avLst/>
          </a:prstGeom>
        </p:spPr>
      </p:pic>
      <p:sp>
        <p:nvSpPr>
          <p:cNvPr id="9" name="Tartalom helye 2">
            <a:extLst>
              <a:ext uri="{FF2B5EF4-FFF2-40B4-BE49-F238E27FC236}">
                <a16:creationId xmlns:a16="http://schemas.microsoft.com/office/drawing/2014/main" id="{917F35DE-068B-D803-5FF3-EEBB68446A42}"/>
              </a:ext>
            </a:extLst>
          </p:cNvPr>
          <p:cNvSpPr txBox="1">
            <a:spLocks/>
          </p:cNvSpPr>
          <p:nvPr/>
        </p:nvSpPr>
        <p:spPr>
          <a:xfrm>
            <a:off x="280517" y="1366259"/>
            <a:ext cx="7139614" cy="5190861"/>
          </a:xfrm>
          <a:prstGeom prst="rect">
            <a:avLst/>
          </a:prstGeom>
        </p:spPr>
        <p:txBody>
          <a:bodyPr>
            <a:normAutofit fontScale="8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None/>
              <a:defRPr/>
            </a:pPr>
            <a:r>
              <a:rPr lang="hu-HU" sz="2400" dirty="0" err="1">
                <a:solidFill>
                  <a:srgbClr val="00B050"/>
                </a:solidFill>
              </a:rPr>
              <a:t>Security</a:t>
            </a:r>
            <a:r>
              <a:rPr lang="hu-HU" sz="2400" dirty="0">
                <a:solidFill>
                  <a:srgbClr val="00B050"/>
                </a:solidFill>
              </a:rPr>
              <a:t> is </a:t>
            </a:r>
            <a:r>
              <a:rPr lang="hu-HU" sz="2400" dirty="0" err="1">
                <a:solidFill>
                  <a:srgbClr val="00B050"/>
                </a:solidFill>
              </a:rPr>
              <a:t>everywhere</a:t>
            </a:r>
            <a:r>
              <a:rPr lang="hu-HU" sz="2400" dirty="0">
                <a:solidFill>
                  <a:srgbClr val="00B050"/>
                </a:solidFill>
              </a:rPr>
              <a:t> </a:t>
            </a:r>
            <a:r>
              <a:rPr lang="hu-HU" sz="2400" dirty="0" err="1">
                <a:solidFill>
                  <a:srgbClr val="00B050"/>
                </a:solidFill>
              </a:rPr>
              <a:t>around</a:t>
            </a:r>
            <a:r>
              <a:rPr lang="hu-HU" sz="2400" dirty="0">
                <a:solidFill>
                  <a:srgbClr val="00B050"/>
                </a:solidFill>
              </a:rPr>
              <a:t> </a:t>
            </a:r>
            <a:r>
              <a:rPr lang="hu-HU" sz="2400" dirty="0" err="1">
                <a:solidFill>
                  <a:srgbClr val="00B050"/>
                </a:solidFill>
              </a:rPr>
              <a:t>us</a:t>
            </a:r>
            <a:r>
              <a:rPr lang="hu-HU" sz="2400" dirty="0">
                <a:solidFill>
                  <a:srgbClr val="00B050"/>
                </a:solidFill>
              </a:rPr>
              <a:t> – An </a:t>
            </a:r>
            <a:r>
              <a:rPr lang="hu-HU" sz="2400" dirty="0" err="1">
                <a:solidFill>
                  <a:srgbClr val="00B050"/>
                </a:solidFill>
              </a:rPr>
              <a:t>always</a:t>
            </a:r>
            <a:r>
              <a:rPr lang="hu-HU" sz="2400" dirty="0">
                <a:solidFill>
                  <a:srgbClr val="00B050"/>
                </a:solidFill>
              </a:rPr>
              <a:t> </a:t>
            </a:r>
            <a:r>
              <a:rPr lang="hu-HU" sz="2400" dirty="0" err="1">
                <a:solidFill>
                  <a:srgbClr val="00B050"/>
                </a:solidFill>
              </a:rPr>
              <a:t>important</a:t>
            </a:r>
            <a:r>
              <a:rPr lang="hu-HU" sz="2400" dirty="0">
                <a:solidFill>
                  <a:srgbClr val="00B050"/>
                </a:solidFill>
              </a:rPr>
              <a:t> </a:t>
            </a:r>
            <a:r>
              <a:rPr lang="hu-HU" sz="2400" dirty="0" err="1">
                <a:solidFill>
                  <a:srgbClr val="00B050"/>
                </a:solidFill>
              </a:rPr>
              <a:t>topic</a:t>
            </a:r>
            <a:r>
              <a:rPr lang="hu-HU" sz="2400" dirty="0">
                <a:solidFill>
                  <a:srgbClr val="00B050"/>
                </a:solidFill>
              </a:rPr>
              <a:t>. </a:t>
            </a:r>
          </a:p>
          <a:p>
            <a:pPr>
              <a:buNone/>
              <a:defRPr/>
            </a:pPr>
            <a:endParaRPr lang="hu-HU" sz="2400" dirty="0"/>
          </a:p>
          <a:p>
            <a:pPr>
              <a:buNone/>
              <a:defRPr/>
            </a:pPr>
            <a:r>
              <a:rPr lang="hu-HU" sz="2400" dirty="0" err="1"/>
              <a:t>But</a:t>
            </a:r>
            <a:r>
              <a:rPr lang="hu-HU" sz="2400" dirty="0"/>
              <a:t> </a:t>
            </a:r>
            <a:r>
              <a:rPr lang="hu-HU" sz="2400" dirty="0" err="1"/>
              <a:t>what</a:t>
            </a:r>
            <a:r>
              <a:rPr lang="hu-HU" sz="2400" dirty="0"/>
              <a:t> is </a:t>
            </a:r>
            <a:r>
              <a:rPr lang="hu-HU" sz="2400" dirty="0" err="1"/>
              <a:t>security</a:t>
            </a:r>
            <a:r>
              <a:rPr lang="hu-HU" sz="2400" dirty="0"/>
              <a:t>? </a:t>
            </a:r>
          </a:p>
          <a:p>
            <a:pPr marL="342900" indent="-342900">
              <a:buClr>
                <a:srgbClr val="00B050"/>
              </a:buClr>
              <a:buFont typeface="Wingdings" pitchFamily="2" charset="2"/>
              <a:buChar char="§"/>
              <a:defRPr/>
            </a:pPr>
            <a:r>
              <a:rPr lang="hu-HU" sz="2400" dirty="0" err="1"/>
              <a:t>Essentially</a:t>
            </a:r>
            <a:r>
              <a:rPr lang="hu-HU" sz="2400" dirty="0"/>
              <a:t> </a:t>
            </a:r>
            <a:r>
              <a:rPr lang="hu-HU" sz="2400" dirty="0" err="1"/>
              <a:t>contested</a:t>
            </a:r>
            <a:r>
              <a:rPr lang="hu-HU" sz="2400" dirty="0"/>
              <a:t> </a:t>
            </a:r>
            <a:r>
              <a:rPr lang="hu-HU" sz="2400" dirty="0" err="1"/>
              <a:t>concept</a:t>
            </a:r>
            <a:r>
              <a:rPr lang="hu-HU" sz="2400" dirty="0"/>
              <a:t>? – </a:t>
            </a:r>
            <a:r>
              <a:rPr lang="hu-HU" sz="2400" dirty="0" err="1"/>
              <a:t>Security</a:t>
            </a:r>
            <a:r>
              <a:rPr lang="hu-HU" sz="2400" dirty="0"/>
              <a:t> </a:t>
            </a:r>
            <a:r>
              <a:rPr lang="hu-HU" sz="2400" dirty="0" err="1"/>
              <a:t>undoubtedly</a:t>
            </a:r>
            <a:r>
              <a:rPr lang="hu-HU" sz="2400" dirty="0"/>
              <a:t> </a:t>
            </a:r>
            <a:r>
              <a:rPr lang="hu-HU" sz="2400" dirty="0" err="1"/>
              <a:t>means</a:t>
            </a:r>
            <a:r>
              <a:rPr lang="hu-HU" sz="2400" dirty="0"/>
              <a:t> </a:t>
            </a:r>
            <a:r>
              <a:rPr lang="hu-HU" sz="2400" dirty="0" err="1"/>
              <a:t>different</a:t>
            </a:r>
            <a:r>
              <a:rPr lang="hu-HU" sz="2400" dirty="0"/>
              <a:t> </a:t>
            </a:r>
            <a:r>
              <a:rPr lang="hu-HU" sz="2400" dirty="0" err="1"/>
              <a:t>things</a:t>
            </a:r>
            <a:r>
              <a:rPr lang="hu-HU" sz="2400" dirty="0"/>
              <a:t> </a:t>
            </a:r>
            <a:r>
              <a:rPr lang="hu-HU" sz="2400" dirty="0" err="1"/>
              <a:t>to</a:t>
            </a:r>
            <a:r>
              <a:rPr lang="hu-HU" sz="2400" dirty="0"/>
              <a:t> </a:t>
            </a:r>
            <a:r>
              <a:rPr lang="hu-HU" sz="2400" dirty="0" err="1"/>
              <a:t>different</a:t>
            </a:r>
            <a:r>
              <a:rPr lang="hu-HU" sz="2400" dirty="0"/>
              <a:t> </a:t>
            </a:r>
            <a:r>
              <a:rPr lang="hu-HU" sz="2400" dirty="0" err="1"/>
              <a:t>people</a:t>
            </a:r>
            <a:r>
              <a:rPr lang="hu-HU" sz="2400" dirty="0"/>
              <a:t>.</a:t>
            </a:r>
          </a:p>
          <a:p>
            <a:pPr marL="342900" indent="-342900">
              <a:buClr>
                <a:srgbClr val="00B050"/>
              </a:buClr>
              <a:buFont typeface="Wingdings" pitchFamily="2" charset="2"/>
              <a:buChar char="§"/>
              <a:defRPr/>
            </a:pPr>
            <a:r>
              <a:rPr lang="hu-HU" sz="2400" dirty="0" err="1"/>
              <a:t>Involves</a:t>
            </a:r>
            <a:r>
              <a:rPr lang="hu-HU" sz="2400" dirty="0"/>
              <a:t> </a:t>
            </a:r>
            <a:r>
              <a:rPr lang="hu-HU" sz="2400" dirty="0" err="1"/>
              <a:t>the</a:t>
            </a:r>
            <a:r>
              <a:rPr lang="hu-HU" sz="2400" dirty="0"/>
              <a:t> </a:t>
            </a:r>
            <a:r>
              <a:rPr lang="hu-HU" sz="2400" dirty="0" err="1"/>
              <a:t>alleviation</a:t>
            </a:r>
            <a:r>
              <a:rPr lang="hu-HU" sz="2400" dirty="0"/>
              <a:t> of </a:t>
            </a:r>
            <a:r>
              <a:rPr lang="hu-HU" sz="2400" dirty="0" err="1"/>
              <a:t>threats</a:t>
            </a:r>
            <a:r>
              <a:rPr lang="hu-HU" sz="2400" dirty="0"/>
              <a:t> </a:t>
            </a:r>
            <a:r>
              <a:rPr lang="hu-HU" sz="2400" dirty="0" err="1"/>
              <a:t>to</a:t>
            </a:r>
            <a:r>
              <a:rPr lang="hu-HU" sz="2400" dirty="0"/>
              <a:t> </a:t>
            </a:r>
            <a:r>
              <a:rPr lang="hu-HU" sz="2400" dirty="0" err="1"/>
              <a:t>cherished</a:t>
            </a:r>
            <a:r>
              <a:rPr lang="hu-HU" sz="2400" dirty="0"/>
              <a:t> </a:t>
            </a:r>
            <a:r>
              <a:rPr lang="hu-HU" sz="2400" dirty="0" err="1"/>
              <a:t>values</a:t>
            </a:r>
            <a:r>
              <a:rPr lang="hu-HU" sz="2400" dirty="0"/>
              <a:t>. </a:t>
            </a:r>
          </a:p>
          <a:p>
            <a:pPr>
              <a:buNone/>
              <a:defRPr/>
            </a:pPr>
            <a:endParaRPr lang="hu-HU" sz="2400" dirty="0"/>
          </a:p>
          <a:p>
            <a:pPr marL="342900" indent="-342900">
              <a:buClr>
                <a:srgbClr val="00B050"/>
              </a:buClr>
              <a:buFont typeface="Wingdings" pitchFamily="2" charset="2"/>
              <a:buChar char="§"/>
              <a:defRPr/>
            </a:pPr>
            <a:r>
              <a:rPr lang="hu-HU" sz="2400" dirty="0" err="1"/>
              <a:t>Security</a:t>
            </a:r>
            <a:r>
              <a:rPr lang="hu-HU" sz="2400" dirty="0"/>
              <a:t> is </a:t>
            </a:r>
            <a:r>
              <a:rPr lang="hu-HU" sz="2400" dirty="0" err="1"/>
              <a:t>unaviodably</a:t>
            </a:r>
            <a:r>
              <a:rPr lang="hu-HU" sz="2400" dirty="0"/>
              <a:t> </a:t>
            </a:r>
            <a:r>
              <a:rPr lang="hu-HU" sz="2400" dirty="0" err="1"/>
              <a:t>political</a:t>
            </a:r>
            <a:r>
              <a:rPr lang="hu-HU" sz="2400" dirty="0"/>
              <a:t> </a:t>
            </a:r>
            <a:r>
              <a:rPr lang="hu-HU" sz="2400" dirty="0" err="1"/>
              <a:t>term</a:t>
            </a:r>
            <a:r>
              <a:rPr lang="hu-HU" sz="2400" dirty="0"/>
              <a:t>. </a:t>
            </a:r>
          </a:p>
          <a:p>
            <a:pPr marL="342900" indent="-342900">
              <a:buClr>
                <a:srgbClr val="00B050"/>
              </a:buClr>
              <a:buFont typeface="Wingdings" pitchFamily="2" charset="2"/>
              <a:buChar char="§"/>
              <a:defRPr/>
            </a:pPr>
            <a:r>
              <a:rPr lang="hu-HU" sz="2400" dirty="0"/>
              <a:t>And </a:t>
            </a:r>
            <a:r>
              <a:rPr lang="hu-HU" sz="2400" dirty="0" err="1"/>
              <a:t>security</a:t>
            </a:r>
            <a:r>
              <a:rPr lang="hu-HU" sz="2400" dirty="0"/>
              <a:t> </a:t>
            </a:r>
            <a:r>
              <a:rPr lang="hu-HU" sz="2400" dirty="0" err="1"/>
              <a:t>studies</a:t>
            </a:r>
            <a:r>
              <a:rPr lang="hu-HU" sz="2400" dirty="0"/>
              <a:t> </a:t>
            </a:r>
            <a:r>
              <a:rPr lang="hu-HU" sz="2400" dirty="0" err="1"/>
              <a:t>can</a:t>
            </a:r>
            <a:r>
              <a:rPr lang="hu-HU" sz="2400" dirty="0"/>
              <a:t> </a:t>
            </a:r>
            <a:r>
              <a:rPr lang="hu-HU" sz="2400" dirty="0" err="1"/>
              <a:t>never</a:t>
            </a:r>
            <a:r>
              <a:rPr lang="hu-HU" sz="2400" dirty="0"/>
              <a:t> be </a:t>
            </a:r>
            <a:r>
              <a:rPr lang="hu-HU" sz="2400" dirty="0" err="1"/>
              <a:t>only</a:t>
            </a:r>
            <a:r>
              <a:rPr lang="hu-HU" sz="2400" dirty="0"/>
              <a:t> </a:t>
            </a:r>
            <a:r>
              <a:rPr lang="hu-HU" sz="2400" dirty="0" err="1"/>
              <a:t>intellectual</a:t>
            </a:r>
            <a:r>
              <a:rPr lang="hu-HU" sz="2400" dirty="0"/>
              <a:t>, </a:t>
            </a:r>
            <a:r>
              <a:rPr lang="hu-HU" sz="2400" dirty="0" err="1"/>
              <a:t>hyptothetical</a:t>
            </a:r>
            <a:r>
              <a:rPr lang="hu-HU" sz="2400" dirty="0"/>
              <a:t>, </a:t>
            </a:r>
            <a:r>
              <a:rPr lang="hu-HU" sz="2400" dirty="0" err="1"/>
              <a:t>since</a:t>
            </a:r>
            <a:r>
              <a:rPr lang="hu-HU" sz="2400" dirty="0"/>
              <a:t> </a:t>
            </a:r>
            <a:r>
              <a:rPr lang="hu-HU" sz="2400" dirty="0" err="1"/>
              <a:t>because</a:t>
            </a:r>
            <a:r>
              <a:rPr lang="hu-HU" sz="2400" dirty="0"/>
              <a:t> </a:t>
            </a:r>
            <a:r>
              <a:rPr lang="hu-HU" sz="2400" dirty="0" err="1"/>
              <a:t>it</a:t>
            </a:r>
            <a:r>
              <a:rPr lang="hu-HU" sz="2400" dirty="0"/>
              <a:t> is </a:t>
            </a:r>
            <a:r>
              <a:rPr lang="hu-HU" sz="2400" dirty="0" err="1"/>
              <a:t>stimulated</a:t>
            </a:r>
            <a:r>
              <a:rPr lang="hu-HU" sz="2400" dirty="0"/>
              <a:t> </a:t>
            </a:r>
            <a:r>
              <a:rPr lang="hu-HU" sz="2400" dirty="0" err="1"/>
              <a:t>by</a:t>
            </a:r>
            <a:r>
              <a:rPr lang="hu-HU" sz="2400" dirty="0"/>
              <a:t> </a:t>
            </a:r>
            <a:r>
              <a:rPr lang="hu-HU" sz="2400" dirty="0" err="1"/>
              <a:t>achieving</a:t>
            </a:r>
            <a:r>
              <a:rPr lang="hu-HU" sz="2400" dirty="0"/>
              <a:t> </a:t>
            </a:r>
            <a:r>
              <a:rPr lang="hu-HU" sz="2400" dirty="0" err="1"/>
              <a:t>security</a:t>
            </a:r>
            <a:r>
              <a:rPr lang="hu-HU" sz="2400" dirty="0"/>
              <a:t> </a:t>
            </a:r>
            <a:r>
              <a:rPr lang="hu-HU" sz="2400" dirty="0" err="1"/>
              <a:t>for</a:t>
            </a:r>
            <a:r>
              <a:rPr lang="hu-HU" sz="2400" dirty="0"/>
              <a:t> </a:t>
            </a:r>
            <a:r>
              <a:rPr lang="hu-HU" sz="2400" dirty="0" err="1"/>
              <a:t>real</a:t>
            </a:r>
            <a:r>
              <a:rPr lang="hu-HU" sz="2400" dirty="0"/>
              <a:t> </a:t>
            </a:r>
            <a:r>
              <a:rPr lang="hu-HU" sz="2400" dirty="0" err="1"/>
              <a:t>people</a:t>
            </a:r>
            <a:r>
              <a:rPr lang="hu-HU" sz="2400" dirty="0"/>
              <a:t> </a:t>
            </a:r>
            <a:r>
              <a:rPr lang="hu-HU" sz="2400" dirty="0" err="1"/>
              <a:t>in</a:t>
            </a:r>
            <a:r>
              <a:rPr lang="hu-HU" sz="2400" dirty="0"/>
              <a:t> </a:t>
            </a:r>
            <a:r>
              <a:rPr lang="hu-HU" sz="2400" dirty="0" err="1"/>
              <a:t>real</a:t>
            </a:r>
            <a:r>
              <a:rPr lang="hu-HU" sz="2400" dirty="0"/>
              <a:t> </a:t>
            </a:r>
            <a:r>
              <a:rPr lang="hu-HU" sz="2400" dirty="0" err="1"/>
              <a:t>places</a:t>
            </a:r>
            <a:r>
              <a:rPr lang="hu-HU" sz="2400" dirty="0"/>
              <a:t>!</a:t>
            </a:r>
          </a:p>
          <a:p>
            <a:pPr>
              <a:buNone/>
              <a:defRPr/>
            </a:pPr>
            <a:endParaRPr lang="hu-HU" sz="2400" dirty="0"/>
          </a:p>
          <a:p>
            <a:pPr>
              <a:buNone/>
              <a:defRPr/>
            </a:pPr>
            <a:r>
              <a:rPr lang="hu-HU" sz="2400" dirty="0" err="1">
                <a:solidFill>
                  <a:srgbClr val="00B050"/>
                </a:solidFill>
              </a:rPr>
              <a:t>Interpreting</a:t>
            </a:r>
            <a:r>
              <a:rPr lang="hu-HU" sz="2400" dirty="0">
                <a:solidFill>
                  <a:srgbClr val="00B050"/>
                </a:solidFill>
              </a:rPr>
              <a:t> </a:t>
            </a:r>
            <a:r>
              <a:rPr lang="hu-HU" sz="2400" dirty="0" err="1">
                <a:solidFill>
                  <a:srgbClr val="00B050"/>
                </a:solidFill>
              </a:rPr>
              <a:t>past</a:t>
            </a:r>
            <a:r>
              <a:rPr lang="hu-HU" sz="2400" dirty="0">
                <a:solidFill>
                  <a:srgbClr val="00B050"/>
                </a:solidFill>
              </a:rPr>
              <a:t>, </a:t>
            </a:r>
            <a:r>
              <a:rPr lang="hu-HU" sz="2400" dirty="0" err="1">
                <a:solidFill>
                  <a:srgbClr val="00B050"/>
                </a:solidFill>
              </a:rPr>
              <a:t>understanding</a:t>
            </a:r>
            <a:r>
              <a:rPr lang="hu-HU" sz="2400" dirty="0">
                <a:solidFill>
                  <a:srgbClr val="00B050"/>
                </a:solidFill>
              </a:rPr>
              <a:t> </a:t>
            </a:r>
            <a:r>
              <a:rPr lang="hu-HU" sz="2400" dirty="0" err="1">
                <a:solidFill>
                  <a:srgbClr val="00B050"/>
                </a:solidFill>
              </a:rPr>
              <a:t>present</a:t>
            </a:r>
            <a:r>
              <a:rPr lang="hu-HU" sz="2400" dirty="0">
                <a:solidFill>
                  <a:srgbClr val="00B050"/>
                </a:solidFill>
              </a:rPr>
              <a:t>, </a:t>
            </a:r>
            <a:r>
              <a:rPr lang="hu-HU" sz="2400" dirty="0" err="1">
                <a:solidFill>
                  <a:srgbClr val="00B050"/>
                </a:solidFill>
              </a:rPr>
              <a:t>influencing</a:t>
            </a:r>
            <a:r>
              <a:rPr lang="hu-HU" sz="2400" dirty="0">
                <a:solidFill>
                  <a:srgbClr val="00B050"/>
                </a:solidFill>
              </a:rPr>
              <a:t> </a:t>
            </a:r>
            <a:r>
              <a:rPr lang="hu-HU" sz="2400" dirty="0" err="1">
                <a:solidFill>
                  <a:srgbClr val="00B050"/>
                </a:solidFill>
              </a:rPr>
              <a:t>future</a:t>
            </a:r>
            <a:endParaRPr lang="hu-HU" sz="2400" dirty="0">
              <a:solidFill>
                <a:srgbClr val="00B050"/>
              </a:solidFill>
            </a:endParaRPr>
          </a:p>
          <a:p>
            <a:pPr>
              <a:buNone/>
              <a:defRPr/>
            </a:pPr>
            <a:r>
              <a:rPr lang="hu-HU" sz="2400" i="1" dirty="0" err="1"/>
              <a:t>Security</a:t>
            </a:r>
            <a:r>
              <a:rPr lang="hu-HU" sz="2400" i="1" dirty="0"/>
              <a:t> is a </a:t>
            </a:r>
            <a:r>
              <a:rPr lang="hu-HU" sz="2400" i="1" dirty="0" err="1"/>
              <a:t>trump-card</a:t>
            </a:r>
            <a:r>
              <a:rPr lang="hu-HU" sz="2400" i="1" dirty="0"/>
              <a:t> </a:t>
            </a:r>
            <a:r>
              <a:rPr lang="hu-HU" sz="2400" i="1" dirty="0" err="1"/>
              <a:t>in</a:t>
            </a:r>
            <a:r>
              <a:rPr lang="hu-HU" sz="2400" i="1" dirty="0"/>
              <a:t> </a:t>
            </a:r>
            <a:r>
              <a:rPr lang="hu-HU" sz="2400" i="1" dirty="0" err="1"/>
              <a:t>several</a:t>
            </a:r>
            <a:r>
              <a:rPr lang="hu-HU" sz="2400" i="1" dirty="0"/>
              <a:t> </a:t>
            </a:r>
            <a:r>
              <a:rPr lang="hu-HU" sz="2400" i="1" dirty="0" err="1"/>
              <a:t>cases</a:t>
            </a:r>
            <a:r>
              <a:rPr lang="hu-HU" sz="2400" i="1" dirty="0"/>
              <a:t>!</a:t>
            </a:r>
          </a:p>
          <a:p>
            <a:pPr>
              <a:buNone/>
              <a:defRPr/>
            </a:pPr>
            <a:endParaRPr lang="hu-HU" sz="2400" dirty="0"/>
          </a:p>
          <a:p>
            <a:pPr>
              <a:buNone/>
              <a:defRPr/>
            </a:pPr>
            <a:r>
              <a:rPr lang="hu-HU" sz="2400" dirty="0" err="1"/>
              <a:t>Who</a:t>
            </a:r>
            <a:r>
              <a:rPr lang="hu-HU" sz="2400" dirty="0"/>
              <a:t> </a:t>
            </a:r>
            <a:r>
              <a:rPr lang="hu-HU" sz="2400" dirty="0" err="1"/>
              <a:t>gets</a:t>
            </a:r>
            <a:r>
              <a:rPr lang="hu-HU" sz="2400" dirty="0"/>
              <a:t> </a:t>
            </a:r>
            <a:r>
              <a:rPr lang="hu-HU" sz="2400" dirty="0" err="1"/>
              <a:t>to</a:t>
            </a:r>
            <a:r>
              <a:rPr lang="hu-HU" sz="2400" dirty="0"/>
              <a:t> </a:t>
            </a:r>
            <a:r>
              <a:rPr lang="hu-HU" sz="2400" dirty="0" err="1"/>
              <a:t>decide</a:t>
            </a:r>
            <a:r>
              <a:rPr lang="hu-HU" sz="2400" dirty="0"/>
              <a:t> </a:t>
            </a:r>
            <a:r>
              <a:rPr lang="hu-HU" sz="2400" dirty="0" err="1"/>
              <a:t>what</a:t>
            </a:r>
            <a:r>
              <a:rPr lang="hu-HU" sz="2400" dirty="0"/>
              <a:t> </a:t>
            </a:r>
            <a:r>
              <a:rPr lang="hu-HU" sz="2400" dirty="0" err="1"/>
              <a:t>security</a:t>
            </a:r>
            <a:r>
              <a:rPr lang="hu-HU" sz="2400" dirty="0"/>
              <a:t> </a:t>
            </a:r>
            <a:r>
              <a:rPr lang="hu-HU" sz="2400" dirty="0" err="1"/>
              <a:t>means</a:t>
            </a:r>
            <a:r>
              <a:rPr lang="hu-HU" sz="2400" dirty="0"/>
              <a:t>? </a:t>
            </a:r>
          </a:p>
        </p:txBody>
      </p:sp>
      <p:pic>
        <p:nvPicPr>
          <p:cNvPr id="10" name="Picture 5" descr="C:\Users\vöröszoli\Desktop\about-researchprograms-military.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843706" y="1366259"/>
            <a:ext cx="3888048" cy="1234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257681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églalap 4">
            <a:extLst>
              <a:ext uri="{FF2B5EF4-FFF2-40B4-BE49-F238E27FC236}">
                <a16:creationId xmlns:a16="http://schemas.microsoft.com/office/drawing/2014/main" id="{9C5E9974-9CE5-12CE-B080-171262C8E667}"/>
              </a:ext>
            </a:extLst>
          </p:cNvPr>
          <p:cNvSpPr/>
          <p:nvPr/>
        </p:nvSpPr>
        <p:spPr>
          <a:xfrm>
            <a:off x="0" y="0"/>
            <a:ext cx="12192000" cy="1096436"/>
          </a:xfrm>
          <a:prstGeom prst="rect">
            <a:avLst/>
          </a:prstGeom>
          <a:solidFill>
            <a:schemeClr val="tx1">
              <a:lumMod val="75000"/>
              <a:lumOff val="25000"/>
            </a:schemeClr>
          </a:solid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pic>
        <p:nvPicPr>
          <p:cNvPr id="6" name="Kép 5" descr="A képen szöveg látható&#10;&#10;Automatikusan generált leírás">
            <a:extLst>
              <a:ext uri="{FF2B5EF4-FFF2-40B4-BE49-F238E27FC236}">
                <a16:creationId xmlns:a16="http://schemas.microsoft.com/office/drawing/2014/main" id="{B4A06AFE-F1CB-4A6F-F04B-C4BC6830A92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781143" y="92357"/>
            <a:ext cx="3410855" cy="899018"/>
          </a:xfrm>
          <a:prstGeom prst="rect">
            <a:avLst/>
          </a:prstGeom>
        </p:spPr>
      </p:pic>
      <p:sp>
        <p:nvSpPr>
          <p:cNvPr id="7" name="Cím 1">
            <a:extLst>
              <a:ext uri="{FF2B5EF4-FFF2-40B4-BE49-F238E27FC236}">
                <a16:creationId xmlns:a16="http://schemas.microsoft.com/office/drawing/2014/main" id="{F737E8DD-CB45-17B1-C2C6-4E38F9BDA87F}"/>
              </a:ext>
            </a:extLst>
          </p:cNvPr>
          <p:cNvSpPr>
            <a:spLocks noGrp="1"/>
          </p:cNvSpPr>
          <p:nvPr>
            <p:ph type="title"/>
          </p:nvPr>
        </p:nvSpPr>
        <p:spPr>
          <a:xfrm>
            <a:off x="177833" y="300879"/>
            <a:ext cx="3471377" cy="485329"/>
          </a:xfrm>
        </p:spPr>
        <p:txBody>
          <a:bodyPr anchor="b">
            <a:normAutofit/>
          </a:bodyPr>
          <a:lstStyle/>
          <a:p>
            <a:r>
              <a:rPr lang="hu-HU" sz="2800" dirty="0" err="1">
                <a:solidFill>
                  <a:schemeClr val="bg1"/>
                </a:solidFill>
              </a:rPr>
              <a:t>What</a:t>
            </a:r>
            <a:r>
              <a:rPr lang="hu-HU" sz="2800" dirty="0">
                <a:solidFill>
                  <a:schemeClr val="bg1"/>
                </a:solidFill>
              </a:rPr>
              <a:t> is </a:t>
            </a:r>
            <a:r>
              <a:rPr lang="hu-HU" sz="2800" dirty="0" err="1">
                <a:solidFill>
                  <a:schemeClr val="bg1"/>
                </a:solidFill>
              </a:rPr>
              <a:t>Security</a:t>
            </a:r>
            <a:r>
              <a:rPr lang="hu-HU" sz="2800" dirty="0">
                <a:solidFill>
                  <a:schemeClr val="bg1"/>
                </a:solidFill>
              </a:rPr>
              <a:t>?</a:t>
            </a:r>
            <a:endParaRPr lang="en-US" sz="2800" dirty="0">
              <a:solidFill>
                <a:schemeClr val="bg1"/>
              </a:solidFill>
            </a:endParaRPr>
          </a:p>
        </p:txBody>
      </p:sp>
      <p:pic>
        <p:nvPicPr>
          <p:cNvPr id="8" name="Obrázek 5">
            <a:extLst>
              <a:ext uri="{FF2B5EF4-FFF2-40B4-BE49-F238E27FC236}">
                <a16:creationId xmlns:a16="http://schemas.microsoft.com/office/drawing/2014/main" id="{DBDADF84-706A-4335-8DDF-8BAE13B5A9D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951266" y="5953478"/>
            <a:ext cx="960217" cy="731312"/>
          </a:xfrm>
          <a:prstGeom prst="rect">
            <a:avLst/>
          </a:prstGeom>
        </p:spPr>
      </p:pic>
      <p:sp>
        <p:nvSpPr>
          <p:cNvPr id="9" name="Tartalom helye 2">
            <a:extLst>
              <a:ext uri="{FF2B5EF4-FFF2-40B4-BE49-F238E27FC236}">
                <a16:creationId xmlns:a16="http://schemas.microsoft.com/office/drawing/2014/main" id="{917F35DE-068B-D803-5FF3-EEBB68446A42}"/>
              </a:ext>
            </a:extLst>
          </p:cNvPr>
          <p:cNvSpPr txBox="1">
            <a:spLocks/>
          </p:cNvSpPr>
          <p:nvPr/>
        </p:nvSpPr>
        <p:spPr>
          <a:xfrm>
            <a:off x="280516" y="1366259"/>
            <a:ext cx="11506015" cy="5190861"/>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None/>
              <a:defRPr/>
            </a:pPr>
            <a:r>
              <a:rPr lang="hu-HU" sz="2400" dirty="0" err="1"/>
              <a:t>How</a:t>
            </a:r>
            <a:r>
              <a:rPr lang="hu-HU" sz="2400" dirty="0"/>
              <a:t> </a:t>
            </a:r>
            <a:r>
              <a:rPr lang="hu-HU" sz="2400" dirty="0" err="1"/>
              <a:t>this</a:t>
            </a:r>
            <a:r>
              <a:rPr lang="hu-HU" sz="2400" dirty="0"/>
              <a:t> </a:t>
            </a:r>
            <a:r>
              <a:rPr lang="hu-HU" sz="2400" dirty="0" err="1"/>
              <a:t>field</a:t>
            </a:r>
            <a:r>
              <a:rPr lang="hu-HU" sz="2400" dirty="0"/>
              <a:t> </a:t>
            </a:r>
            <a:r>
              <a:rPr lang="hu-HU" sz="2400" dirty="0" err="1"/>
              <a:t>evolved</a:t>
            </a:r>
            <a:r>
              <a:rPr lang="hu-HU" sz="2400" dirty="0"/>
              <a:t>?</a:t>
            </a:r>
          </a:p>
          <a:p>
            <a:pPr marL="342900" indent="-342900">
              <a:buClr>
                <a:srgbClr val="00B050"/>
              </a:buClr>
              <a:buFont typeface="Wingdings" pitchFamily="2" charset="2"/>
              <a:buChar char="§"/>
              <a:defRPr/>
            </a:pPr>
            <a:r>
              <a:rPr lang="hu-HU" sz="2400" dirty="0"/>
              <a:t>Great </a:t>
            </a:r>
            <a:r>
              <a:rPr lang="hu-HU" sz="2400" dirty="0" err="1"/>
              <a:t>power</a:t>
            </a:r>
            <a:r>
              <a:rPr lang="hu-HU" sz="2400" dirty="0"/>
              <a:t> </a:t>
            </a:r>
            <a:r>
              <a:rPr lang="hu-HU" sz="2400" dirty="0" err="1"/>
              <a:t>politics</a:t>
            </a:r>
            <a:endParaRPr lang="hu-HU" sz="2400" dirty="0"/>
          </a:p>
          <a:p>
            <a:pPr marL="342900" indent="-342900">
              <a:buClr>
                <a:srgbClr val="00B050"/>
              </a:buClr>
              <a:buFont typeface="Wingdings" pitchFamily="2" charset="2"/>
              <a:buChar char="§"/>
              <a:defRPr/>
            </a:pPr>
            <a:r>
              <a:rPr lang="hu-HU" sz="2400" dirty="0" err="1"/>
              <a:t>Technology</a:t>
            </a:r>
            <a:r>
              <a:rPr lang="hu-HU" sz="2400" dirty="0"/>
              <a:t> </a:t>
            </a:r>
          </a:p>
          <a:p>
            <a:pPr marL="342900" indent="-342900">
              <a:buClr>
                <a:srgbClr val="00B050"/>
              </a:buClr>
              <a:buFont typeface="Wingdings" pitchFamily="2" charset="2"/>
              <a:buChar char="§"/>
              <a:defRPr/>
            </a:pPr>
            <a:r>
              <a:rPr lang="hu-HU" sz="2400" dirty="0"/>
              <a:t>Key </a:t>
            </a:r>
            <a:r>
              <a:rPr lang="hu-HU" sz="2400" dirty="0" err="1"/>
              <a:t>events</a:t>
            </a:r>
            <a:endParaRPr lang="hu-HU" sz="2400" dirty="0"/>
          </a:p>
          <a:p>
            <a:pPr marL="342900" indent="-342900">
              <a:buClr>
                <a:srgbClr val="00B050"/>
              </a:buClr>
              <a:buFont typeface="Wingdings" pitchFamily="2" charset="2"/>
              <a:buChar char="§"/>
              <a:defRPr/>
            </a:pPr>
            <a:r>
              <a:rPr lang="hu-HU" sz="2400" dirty="0" err="1"/>
              <a:t>Internal</a:t>
            </a:r>
            <a:r>
              <a:rPr lang="hu-HU" sz="2400" dirty="0"/>
              <a:t> </a:t>
            </a:r>
            <a:r>
              <a:rPr lang="hu-HU" sz="2400" dirty="0" err="1"/>
              <a:t>dynamics</a:t>
            </a:r>
            <a:r>
              <a:rPr lang="hu-HU" sz="2400" dirty="0"/>
              <a:t> of </a:t>
            </a:r>
            <a:r>
              <a:rPr lang="hu-HU" sz="2400" dirty="0" err="1"/>
              <a:t>academic</a:t>
            </a:r>
            <a:r>
              <a:rPr lang="hu-HU" sz="2400" dirty="0"/>
              <a:t> </a:t>
            </a:r>
            <a:r>
              <a:rPr lang="hu-HU" sz="2400" dirty="0" err="1"/>
              <a:t>debates</a:t>
            </a:r>
            <a:endParaRPr lang="hu-HU" sz="2400" dirty="0"/>
          </a:p>
          <a:p>
            <a:pPr marL="342900" indent="-342900">
              <a:buClr>
                <a:srgbClr val="00B050"/>
              </a:buClr>
              <a:buFont typeface="Wingdings" pitchFamily="2" charset="2"/>
              <a:buChar char="§"/>
              <a:defRPr/>
            </a:pPr>
            <a:r>
              <a:rPr lang="hu-HU" sz="2400" dirty="0" err="1"/>
              <a:t>Institutionalization</a:t>
            </a:r>
            <a:endParaRPr lang="hu-HU" sz="2400" dirty="0"/>
          </a:p>
          <a:p>
            <a:pPr>
              <a:buClr>
                <a:srgbClr val="00B050"/>
              </a:buClr>
              <a:buNone/>
              <a:defRPr/>
            </a:pPr>
            <a:endParaRPr lang="hu-HU" sz="2400" i="1" dirty="0"/>
          </a:p>
          <a:p>
            <a:pPr>
              <a:buClr>
                <a:srgbClr val="00B050"/>
              </a:buClr>
              <a:buNone/>
              <a:defRPr/>
            </a:pPr>
            <a:r>
              <a:rPr lang="hu-HU" sz="2400" i="1" dirty="0" err="1"/>
              <a:t>So</a:t>
            </a:r>
            <a:r>
              <a:rPr lang="hu-HU" sz="2400" i="1" dirty="0"/>
              <a:t>: </a:t>
            </a:r>
            <a:r>
              <a:rPr lang="hu-HU" sz="2400" i="1" dirty="0" err="1"/>
              <a:t>material</a:t>
            </a:r>
            <a:r>
              <a:rPr lang="hu-HU" sz="2400" i="1" dirty="0"/>
              <a:t> </a:t>
            </a:r>
            <a:r>
              <a:rPr lang="hu-HU" sz="2400" i="1" dirty="0" err="1"/>
              <a:t>power</a:t>
            </a:r>
            <a:r>
              <a:rPr lang="hu-HU" sz="2400" i="1" dirty="0"/>
              <a:t>, </a:t>
            </a:r>
            <a:r>
              <a:rPr lang="hu-HU" sz="2400" i="1" dirty="0" err="1"/>
              <a:t>knowledge</a:t>
            </a:r>
            <a:r>
              <a:rPr lang="hu-HU" sz="2400" i="1" dirty="0"/>
              <a:t>, </a:t>
            </a:r>
            <a:r>
              <a:rPr lang="hu-HU" sz="2400" i="1" dirty="0" err="1"/>
              <a:t>history</a:t>
            </a:r>
            <a:r>
              <a:rPr lang="hu-HU" sz="2400" i="1" dirty="0"/>
              <a:t>, </a:t>
            </a:r>
            <a:r>
              <a:rPr lang="hu-HU" sz="2400" i="1" dirty="0" err="1"/>
              <a:t>social</a:t>
            </a:r>
            <a:r>
              <a:rPr lang="hu-HU" sz="2400" i="1" dirty="0"/>
              <a:t> </a:t>
            </a:r>
            <a:r>
              <a:rPr lang="hu-HU" sz="2400" i="1" dirty="0" err="1"/>
              <a:t>constructions</a:t>
            </a:r>
            <a:r>
              <a:rPr lang="hu-HU" sz="2400" i="1" dirty="0"/>
              <a:t> and </a:t>
            </a:r>
            <a:r>
              <a:rPr lang="hu-HU" sz="2400" i="1" dirty="0" err="1"/>
              <a:t>wealth</a:t>
            </a:r>
            <a:r>
              <a:rPr lang="hu-HU" sz="2400" i="1" dirty="0"/>
              <a:t>, </a:t>
            </a:r>
            <a:r>
              <a:rPr lang="hu-HU" sz="2400" i="1" dirty="0" err="1"/>
              <a:t>organizational</a:t>
            </a:r>
            <a:r>
              <a:rPr lang="hu-HU" sz="2400" i="1" dirty="0"/>
              <a:t> </a:t>
            </a:r>
            <a:r>
              <a:rPr lang="hu-HU" sz="2400" i="1" dirty="0" err="1"/>
              <a:t>dynamics</a:t>
            </a:r>
            <a:r>
              <a:rPr lang="hu-HU" sz="2400" i="1" dirty="0"/>
              <a:t>.</a:t>
            </a:r>
          </a:p>
        </p:txBody>
      </p:sp>
    </p:spTree>
    <p:extLst>
      <p:ext uri="{BB962C8B-B14F-4D97-AF65-F5344CB8AC3E}">
        <p14:creationId xmlns:p14="http://schemas.microsoft.com/office/powerpoint/2010/main" val="32990733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églalap 4">
            <a:extLst>
              <a:ext uri="{FF2B5EF4-FFF2-40B4-BE49-F238E27FC236}">
                <a16:creationId xmlns:a16="http://schemas.microsoft.com/office/drawing/2014/main" id="{9C5E9974-9CE5-12CE-B080-171262C8E667}"/>
              </a:ext>
            </a:extLst>
          </p:cNvPr>
          <p:cNvSpPr/>
          <p:nvPr/>
        </p:nvSpPr>
        <p:spPr>
          <a:xfrm>
            <a:off x="0" y="0"/>
            <a:ext cx="12192000" cy="1096436"/>
          </a:xfrm>
          <a:prstGeom prst="rect">
            <a:avLst/>
          </a:prstGeom>
          <a:solidFill>
            <a:schemeClr val="tx1">
              <a:lumMod val="75000"/>
              <a:lumOff val="25000"/>
            </a:schemeClr>
          </a:solid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pic>
        <p:nvPicPr>
          <p:cNvPr id="6" name="Kép 5" descr="A képen szöveg látható&#10;&#10;Automatikusan generált leírás">
            <a:extLst>
              <a:ext uri="{FF2B5EF4-FFF2-40B4-BE49-F238E27FC236}">
                <a16:creationId xmlns:a16="http://schemas.microsoft.com/office/drawing/2014/main" id="{B4A06AFE-F1CB-4A6F-F04B-C4BC6830A92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781143" y="92357"/>
            <a:ext cx="3410855" cy="899018"/>
          </a:xfrm>
          <a:prstGeom prst="rect">
            <a:avLst/>
          </a:prstGeom>
        </p:spPr>
      </p:pic>
      <p:sp>
        <p:nvSpPr>
          <p:cNvPr id="7" name="Cím 1">
            <a:extLst>
              <a:ext uri="{FF2B5EF4-FFF2-40B4-BE49-F238E27FC236}">
                <a16:creationId xmlns:a16="http://schemas.microsoft.com/office/drawing/2014/main" id="{F737E8DD-CB45-17B1-C2C6-4E38F9BDA87F}"/>
              </a:ext>
            </a:extLst>
          </p:cNvPr>
          <p:cNvSpPr>
            <a:spLocks noGrp="1"/>
          </p:cNvSpPr>
          <p:nvPr>
            <p:ph type="title"/>
          </p:nvPr>
        </p:nvSpPr>
        <p:spPr>
          <a:xfrm>
            <a:off x="177834" y="300879"/>
            <a:ext cx="3932772" cy="485329"/>
          </a:xfrm>
        </p:spPr>
        <p:txBody>
          <a:bodyPr anchor="b">
            <a:normAutofit/>
          </a:bodyPr>
          <a:lstStyle/>
          <a:p>
            <a:r>
              <a:rPr lang="hu-HU" sz="2800" dirty="0" err="1">
                <a:solidFill>
                  <a:schemeClr val="bg1"/>
                </a:solidFill>
              </a:rPr>
              <a:t>What</a:t>
            </a:r>
            <a:r>
              <a:rPr lang="hu-HU" sz="2800" dirty="0">
                <a:solidFill>
                  <a:schemeClr val="bg1"/>
                </a:solidFill>
              </a:rPr>
              <a:t> is </a:t>
            </a:r>
            <a:r>
              <a:rPr lang="hu-HU" sz="2800" dirty="0" err="1">
                <a:solidFill>
                  <a:schemeClr val="bg1"/>
                </a:solidFill>
              </a:rPr>
              <a:t>Security</a:t>
            </a:r>
            <a:r>
              <a:rPr lang="hu-HU" sz="2800" dirty="0">
                <a:solidFill>
                  <a:schemeClr val="bg1"/>
                </a:solidFill>
              </a:rPr>
              <a:t>?</a:t>
            </a:r>
            <a:endParaRPr lang="en-US" sz="2800" dirty="0">
              <a:solidFill>
                <a:schemeClr val="bg1"/>
              </a:solidFill>
            </a:endParaRPr>
          </a:p>
        </p:txBody>
      </p:sp>
      <p:pic>
        <p:nvPicPr>
          <p:cNvPr id="8" name="Obrázek 5">
            <a:extLst>
              <a:ext uri="{FF2B5EF4-FFF2-40B4-BE49-F238E27FC236}">
                <a16:creationId xmlns:a16="http://schemas.microsoft.com/office/drawing/2014/main" id="{DBDADF84-706A-4335-8DDF-8BAE13B5A9D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951266" y="5953478"/>
            <a:ext cx="960217" cy="731312"/>
          </a:xfrm>
          <a:prstGeom prst="rect">
            <a:avLst/>
          </a:prstGeom>
        </p:spPr>
      </p:pic>
      <p:sp>
        <p:nvSpPr>
          <p:cNvPr id="9" name="Tartalom helye 2">
            <a:extLst>
              <a:ext uri="{FF2B5EF4-FFF2-40B4-BE49-F238E27FC236}">
                <a16:creationId xmlns:a16="http://schemas.microsoft.com/office/drawing/2014/main" id="{917F35DE-068B-D803-5FF3-EEBB68446A42}"/>
              </a:ext>
            </a:extLst>
          </p:cNvPr>
          <p:cNvSpPr txBox="1">
            <a:spLocks/>
          </p:cNvSpPr>
          <p:nvPr/>
        </p:nvSpPr>
        <p:spPr>
          <a:xfrm>
            <a:off x="280516" y="1366259"/>
            <a:ext cx="11355013" cy="5190861"/>
          </a:xfrm>
          <a:prstGeom prst="rect">
            <a:avLst/>
          </a:prstGeom>
        </p:spPr>
        <p:txBody>
          <a:bodyPr>
            <a:normAutofit fontScale="9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None/>
              <a:defRPr/>
            </a:pPr>
            <a:r>
              <a:rPr lang="hu-HU" sz="2400" dirty="0"/>
              <a:t>’</a:t>
            </a:r>
            <a:r>
              <a:rPr lang="hu-HU" sz="2400" dirty="0" err="1"/>
              <a:t>Golden</a:t>
            </a:r>
            <a:r>
              <a:rPr lang="hu-HU" sz="2400" dirty="0"/>
              <a:t> </a:t>
            </a:r>
            <a:r>
              <a:rPr lang="hu-HU" sz="2400" dirty="0" err="1"/>
              <a:t>Age</a:t>
            </a:r>
            <a:r>
              <a:rPr lang="hu-HU" sz="2400" dirty="0"/>
              <a:t>’: 1950s, 1960s</a:t>
            </a:r>
          </a:p>
          <a:p>
            <a:pPr>
              <a:buNone/>
              <a:defRPr/>
            </a:pPr>
            <a:r>
              <a:rPr lang="hu-HU" sz="2400" i="1" dirty="0" err="1"/>
              <a:t>Academic</a:t>
            </a:r>
            <a:r>
              <a:rPr lang="hu-HU" sz="2400" i="1" dirty="0"/>
              <a:t> </a:t>
            </a:r>
            <a:r>
              <a:rPr lang="hu-HU" sz="2400" i="1" dirty="0" err="1"/>
              <a:t>concepts</a:t>
            </a:r>
            <a:r>
              <a:rPr lang="hu-HU" sz="2400" i="1" dirty="0"/>
              <a:t> </a:t>
            </a:r>
            <a:r>
              <a:rPr lang="hu-HU" sz="2400" i="1" dirty="0" err="1"/>
              <a:t>outside</a:t>
            </a:r>
            <a:r>
              <a:rPr lang="hu-HU" sz="2400" i="1" dirty="0"/>
              <a:t> </a:t>
            </a:r>
            <a:r>
              <a:rPr lang="hu-HU" sz="2400" i="1" dirty="0" err="1"/>
              <a:t>governments</a:t>
            </a:r>
            <a:endParaRPr lang="hu-HU" sz="2400" i="1" dirty="0"/>
          </a:p>
          <a:p>
            <a:pPr>
              <a:buNone/>
              <a:defRPr/>
            </a:pPr>
            <a:endParaRPr lang="hu-HU" sz="2400" dirty="0"/>
          </a:p>
          <a:p>
            <a:pPr>
              <a:buNone/>
              <a:defRPr/>
            </a:pPr>
            <a:r>
              <a:rPr lang="hu-HU" sz="2400" dirty="0">
                <a:solidFill>
                  <a:srgbClr val="00B050"/>
                </a:solidFill>
              </a:rPr>
              <a:t>The </a:t>
            </a:r>
            <a:r>
              <a:rPr lang="hu-HU" sz="2400" dirty="0" err="1">
                <a:solidFill>
                  <a:srgbClr val="00B050"/>
                </a:solidFill>
              </a:rPr>
              <a:t>four</a:t>
            </a:r>
            <a:r>
              <a:rPr lang="hu-HU" sz="2400" dirty="0">
                <a:solidFill>
                  <a:srgbClr val="00B050"/>
                </a:solidFill>
              </a:rPr>
              <a:t> S’</a:t>
            </a:r>
            <a:r>
              <a:rPr lang="hu-HU" sz="2400" dirty="0" err="1">
                <a:solidFill>
                  <a:srgbClr val="00B050"/>
                </a:solidFill>
              </a:rPr>
              <a:t>s</a:t>
            </a:r>
            <a:r>
              <a:rPr lang="hu-HU" sz="2400" dirty="0">
                <a:solidFill>
                  <a:srgbClr val="00B050"/>
                </a:solidFill>
              </a:rPr>
              <a:t> of </a:t>
            </a:r>
            <a:r>
              <a:rPr lang="hu-HU" sz="2400" dirty="0" err="1">
                <a:solidFill>
                  <a:srgbClr val="00B050"/>
                </a:solidFill>
              </a:rPr>
              <a:t>Security</a:t>
            </a:r>
            <a:r>
              <a:rPr lang="hu-HU" sz="2400" dirty="0">
                <a:solidFill>
                  <a:srgbClr val="00B050"/>
                </a:solidFill>
              </a:rPr>
              <a:t> </a:t>
            </a:r>
            <a:r>
              <a:rPr lang="hu-HU" sz="2400" dirty="0" err="1">
                <a:solidFill>
                  <a:srgbClr val="00B050"/>
                </a:solidFill>
              </a:rPr>
              <a:t>Studies</a:t>
            </a:r>
            <a:endParaRPr lang="hu-HU" sz="2400" dirty="0">
              <a:solidFill>
                <a:srgbClr val="00B050"/>
              </a:solidFill>
            </a:endParaRPr>
          </a:p>
          <a:p>
            <a:pPr marL="342900" indent="-342900">
              <a:buClr>
                <a:srgbClr val="00B050"/>
              </a:buClr>
              <a:buFont typeface="Wingdings" pitchFamily="2" charset="2"/>
              <a:buChar char="§"/>
              <a:defRPr/>
            </a:pPr>
            <a:r>
              <a:rPr lang="hu-HU" sz="2400" dirty="0" err="1"/>
              <a:t>Focused</a:t>
            </a:r>
            <a:r>
              <a:rPr lang="hu-HU" sz="2400" dirty="0"/>
              <a:t> </a:t>
            </a:r>
            <a:r>
              <a:rPr lang="hu-HU" sz="2400" dirty="0" err="1"/>
              <a:t>on</a:t>
            </a:r>
            <a:r>
              <a:rPr lang="hu-HU" sz="2400" dirty="0"/>
              <a:t> </a:t>
            </a:r>
            <a:r>
              <a:rPr lang="hu-HU" sz="2400" dirty="0" err="1"/>
              <a:t>states</a:t>
            </a:r>
            <a:r>
              <a:rPr lang="hu-HU" sz="2400" dirty="0"/>
              <a:t>: </a:t>
            </a:r>
            <a:r>
              <a:rPr lang="hu-HU" sz="2400" dirty="0" err="1"/>
              <a:t>they</a:t>
            </a:r>
            <a:r>
              <a:rPr lang="hu-HU" sz="2400" dirty="0"/>
              <a:t> </a:t>
            </a:r>
            <a:r>
              <a:rPr lang="hu-HU" sz="2400" dirty="0" err="1"/>
              <a:t>were</a:t>
            </a:r>
            <a:r>
              <a:rPr lang="hu-HU" sz="2400" dirty="0"/>
              <a:t> </a:t>
            </a:r>
            <a:r>
              <a:rPr lang="hu-HU" sz="2400" dirty="0" err="1"/>
              <a:t>considered</a:t>
            </a:r>
            <a:r>
              <a:rPr lang="hu-HU" sz="2400" dirty="0"/>
              <a:t> </a:t>
            </a:r>
            <a:r>
              <a:rPr lang="hu-HU" sz="2400" dirty="0" err="1"/>
              <a:t>to</a:t>
            </a:r>
            <a:r>
              <a:rPr lang="hu-HU" sz="2400" dirty="0"/>
              <a:t> be </a:t>
            </a:r>
            <a:r>
              <a:rPr lang="hu-HU" sz="2400" dirty="0" err="1"/>
              <a:t>both</a:t>
            </a:r>
            <a:r>
              <a:rPr lang="hu-HU" sz="2400" dirty="0"/>
              <a:t> </a:t>
            </a:r>
            <a:r>
              <a:rPr lang="hu-HU" sz="2400" dirty="0" err="1"/>
              <a:t>the</a:t>
            </a:r>
            <a:r>
              <a:rPr lang="hu-HU" sz="2400" dirty="0"/>
              <a:t> most </a:t>
            </a:r>
            <a:r>
              <a:rPr lang="hu-HU" sz="2400" dirty="0" err="1"/>
              <a:t>important</a:t>
            </a:r>
            <a:r>
              <a:rPr lang="hu-HU" sz="2400" dirty="0"/>
              <a:t> </a:t>
            </a:r>
            <a:r>
              <a:rPr lang="hu-HU" sz="2400" dirty="0" err="1"/>
              <a:t>agents</a:t>
            </a:r>
            <a:r>
              <a:rPr lang="hu-HU" sz="2400" dirty="0"/>
              <a:t> and </a:t>
            </a:r>
            <a:r>
              <a:rPr lang="hu-HU" sz="2400" dirty="0" err="1"/>
              <a:t>referents</a:t>
            </a:r>
            <a:r>
              <a:rPr lang="hu-HU" sz="2400" dirty="0"/>
              <a:t> of </a:t>
            </a:r>
            <a:r>
              <a:rPr lang="hu-HU" sz="2400" dirty="0" err="1"/>
              <a:t>security</a:t>
            </a:r>
            <a:r>
              <a:rPr lang="hu-HU" sz="2400" dirty="0"/>
              <a:t> </a:t>
            </a:r>
            <a:r>
              <a:rPr lang="hu-HU" sz="2400" dirty="0" err="1"/>
              <a:t>in</a:t>
            </a:r>
            <a:r>
              <a:rPr lang="hu-HU" sz="2400" dirty="0"/>
              <a:t> </a:t>
            </a:r>
            <a:r>
              <a:rPr lang="hu-HU" sz="2400" dirty="0" err="1"/>
              <a:t>international</a:t>
            </a:r>
            <a:r>
              <a:rPr lang="hu-HU" sz="2400" dirty="0"/>
              <a:t> </a:t>
            </a:r>
            <a:r>
              <a:rPr lang="hu-HU" sz="2400" dirty="0" err="1"/>
              <a:t>politics</a:t>
            </a:r>
            <a:r>
              <a:rPr lang="hu-HU" sz="2400" dirty="0"/>
              <a:t>.</a:t>
            </a:r>
          </a:p>
          <a:p>
            <a:pPr marL="342900" indent="-342900">
              <a:buClr>
                <a:srgbClr val="00B050"/>
              </a:buClr>
              <a:buFont typeface="Wingdings" pitchFamily="2" charset="2"/>
              <a:buChar char="§"/>
              <a:defRPr/>
            </a:pPr>
            <a:r>
              <a:rPr lang="hu-HU" sz="2400" dirty="0" err="1"/>
              <a:t>Was</a:t>
            </a:r>
            <a:r>
              <a:rPr lang="hu-HU" sz="2400" dirty="0"/>
              <a:t> </a:t>
            </a:r>
            <a:r>
              <a:rPr lang="hu-HU" sz="2400" dirty="0" err="1"/>
              <a:t>about</a:t>
            </a:r>
            <a:r>
              <a:rPr lang="hu-HU" sz="2400" dirty="0"/>
              <a:t> </a:t>
            </a:r>
            <a:r>
              <a:rPr lang="hu-HU" sz="2400" dirty="0" err="1"/>
              <a:t>strategy</a:t>
            </a:r>
            <a:r>
              <a:rPr lang="hu-HU" sz="2400" dirty="0"/>
              <a:t>: </a:t>
            </a:r>
            <a:r>
              <a:rPr lang="hu-HU" sz="2400" dirty="0" err="1"/>
              <a:t>intellectual</a:t>
            </a:r>
            <a:r>
              <a:rPr lang="hu-HU" sz="2400" dirty="0"/>
              <a:t> and </a:t>
            </a:r>
            <a:r>
              <a:rPr lang="hu-HU" sz="2400" dirty="0" err="1"/>
              <a:t>practical</a:t>
            </a:r>
            <a:r>
              <a:rPr lang="hu-HU" sz="2400" dirty="0"/>
              <a:t> </a:t>
            </a:r>
            <a:r>
              <a:rPr lang="hu-HU" sz="2400" dirty="0" err="1"/>
              <a:t>concerns</a:t>
            </a:r>
            <a:r>
              <a:rPr lang="hu-HU" sz="2400" dirty="0"/>
              <a:t> </a:t>
            </a:r>
            <a:r>
              <a:rPr lang="hu-HU" sz="2400" dirty="0" err="1"/>
              <a:t>about</a:t>
            </a:r>
            <a:r>
              <a:rPr lang="hu-HU" sz="2400" dirty="0"/>
              <a:t> </a:t>
            </a:r>
            <a:r>
              <a:rPr lang="hu-HU" sz="2400" dirty="0" err="1"/>
              <a:t>the</a:t>
            </a:r>
            <a:r>
              <a:rPr lang="hu-HU" sz="2400" dirty="0"/>
              <a:t> </a:t>
            </a:r>
            <a:r>
              <a:rPr lang="hu-HU" sz="2400" dirty="0" err="1"/>
              <a:t>ways</a:t>
            </a:r>
            <a:r>
              <a:rPr lang="hu-HU" sz="2400" dirty="0"/>
              <a:t> </a:t>
            </a:r>
            <a:r>
              <a:rPr lang="hu-HU" sz="2400" dirty="0" err="1"/>
              <a:t>to</a:t>
            </a:r>
            <a:r>
              <a:rPr lang="hu-HU" sz="2400" dirty="0"/>
              <a:t> </a:t>
            </a:r>
            <a:r>
              <a:rPr lang="hu-HU" sz="2400" dirty="0" err="1"/>
              <a:t>handle</a:t>
            </a:r>
            <a:r>
              <a:rPr lang="hu-HU" sz="2400" dirty="0"/>
              <a:t> </a:t>
            </a:r>
            <a:r>
              <a:rPr lang="hu-HU" sz="2400" dirty="0" err="1"/>
              <a:t>threat</a:t>
            </a:r>
            <a:r>
              <a:rPr lang="hu-HU" sz="2400" dirty="0"/>
              <a:t> (</a:t>
            </a:r>
            <a:r>
              <a:rPr lang="hu-HU" sz="2400" dirty="0" err="1"/>
              <a:t>and</a:t>
            </a:r>
            <a:r>
              <a:rPr lang="hu-HU" sz="2400" dirty="0"/>
              <a:t> </a:t>
            </a:r>
            <a:r>
              <a:rPr lang="hu-HU" sz="2400" dirty="0" err="1"/>
              <a:t>use</a:t>
            </a:r>
            <a:r>
              <a:rPr lang="hu-HU" sz="2400" dirty="0"/>
              <a:t> military </a:t>
            </a:r>
            <a:r>
              <a:rPr lang="hu-HU" sz="2400" dirty="0" err="1"/>
              <a:t>force</a:t>
            </a:r>
            <a:r>
              <a:rPr lang="hu-HU" sz="2400" dirty="0"/>
              <a:t>)</a:t>
            </a:r>
          </a:p>
          <a:p>
            <a:pPr marL="342900" indent="-342900">
              <a:buClr>
                <a:srgbClr val="00B050"/>
              </a:buClr>
              <a:buFont typeface="Wingdings" pitchFamily="2" charset="2"/>
              <a:buChar char="§"/>
              <a:defRPr/>
            </a:pPr>
            <a:r>
              <a:rPr lang="hu-HU" sz="2400" dirty="0" err="1"/>
              <a:t>It</a:t>
            </a:r>
            <a:r>
              <a:rPr lang="hu-HU" sz="2400" dirty="0"/>
              <a:t> </a:t>
            </a:r>
            <a:r>
              <a:rPr lang="hu-HU" sz="2400" dirty="0" err="1"/>
              <a:t>aspired</a:t>
            </a:r>
            <a:r>
              <a:rPr lang="hu-HU" sz="2400" dirty="0"/>
              <a:t> </a:t>
            </a:r>
            <a:r>
              <a:rPr lang="hu-HU" sz="2400" dirty="0" err="1"/>
              <a:t>to</a:t>
            </a:r>
            <a:r>
              <a:rPr lang="hu-HU" sz="2400" dirty="0"/>
              <a:t> be </a:t>
            </a:r>
            <a:r>
              <a:rPr lang="hu-HU" sz="2400" dirty="0" err="1"/>
              <a:t>scientific</a:t>
            </a:r>
            <a:r>
              <a:rPr lang="hu-HU" sz="2400" dirty="0"/>
              <a:t>: </a:t>
            </a:r>
            <a:r>
              <a:rPr lang="hu-HU" sz="2400" dirty="0" err="1"/>
              <a:t>searching</a:t>
            </a:r>
            <a:r>
              <a:rPr lang="hu-HU" sz="2400" dirty="0"/>
              <a:t> </a:t>
            </a:r>
            <a:r>
              <a:rPr lang="hu-HU" sz="2400" dirty="0" err="1"/>
              <a:t>authentic</a:t>
            </a:r>
            <a:r>
              <a:rPr lang="hu-HU" sz="2400" dirty="0"/>
              <a:t>, </a:t>
            </a:r>
            <a:r>
              <a:rPr lang="hu-HU" sz="2400" dirty="0" err="1"/>
              <a:t>objective</a:t>
            </a:r>
            <a:r>
              <a:rPr lang="hu-HU" sz="2400" dirty="0"/>
              <a:t> </a:t>
            </a:r>
            <a:r>
              <a:rPr lang="hu-HU" sz="2400" dirty="0" err="1"/>
              <a:t>knowledge</a:t>
            </a:r>
            <a:endParaRPr lang="hu-HU" sz="2400" dirty="0"/>
          </a:p>
          <a:p>
            <a:pPr marL="342900" indent="-342900">
              <a:buClr>
                <a:srgbClr val="00B050"/>
              </a:buClr>
              <a:buFont typeface="Wingdings" pitchFamily="2" charset="2"/>
              <a:buChar char="§"/>
              <a:defRPr/>
            </a:pPr>
            <a:r>
              <a:rPr lang="hu-HU" sz="2400" dirty="0" err="1"/>
              <a:t>Preserving</a:t>
            </a:r>
            <a:r>
              <a:rPr lang="hu-HU" sz="2400" dirty="0"/>
              <a:t> status quo:  </a:t>
            </a:r>
            <a:r>
              <a:rPr lang="hu-HU" sz="2400" dirty="0" err="1"/>
              <a:t>Avoiding</a:t>
            </a:r>
            <a:r>
              <a:rPr lang="hu-HU" sz="2400" dirty="0"/>
              <a:t> </a:t>
            </a:r>
            <a:r>
              <a:rPr lang="hu-HU" sz="2400" dirty="0" err="1"/>
              <a:t>radical</a:t>
            </a:r>
            <a:r>
              <a:rPr lang="hu-HU" sz="2400" dirty="0"/>
              <a:t> and </a:t>
            </a:r>
            <a:r>
              <a:rPr lang="hu-HU" sz="2400" dirty="0" err="1"/>
              <a:t>revolutionary</a:t>
            </a:r>
            <a:r>
              <a:rPr lang="hu-HU" sz="2400" dirty="0"/>
              <a:t> </a:t>
            </a:r>
            <a:r>
              <a:rPr lang="hu-HU" sz="2400" dirty="0" err="1"/>
              <a:t>changes</a:t>
            </a:r>
            <a:endParaRPr lang="hu-HU" sz="2400" dirty="0"/>
          </a:p>
          <a:p>
            <a:pPr marL="342900" indent="-342900">
              <a:buClr>
                <a:srgbClr val="00B050"/>
              </a:buClr>
              <a:buFont typeface="Wingdings" pitchFamily="2" charset="2"/>
              <a:buChar char="§"/>
              <a:defRPr/>
            </a:pPr>
            <a:endParaRPr lang="hu-HU" sz="2400" dirty="0"/>
          </a:p>
          <a:p>
            <a:pPr>
              <a:buClr>
                <a:srgbClr val="00B050"/>
              </a:buClr>
              <a:buNone/>
              <a:defRPr/>
            </a:pPr>
            <a:r>
              <a:rPr lang="hu-HU" sz="2400" dirty="0"/>
              <a:t>Barry </a:t>
            </a:r>
            <a:r>
              <a:rPr lang="hu-HU" sz="2400" dirty="0" err="1"/>
              <a:t>Buzan</a:t>
            </a:r>
            <a:r>
              <a:rPr lang="hu-HU" sz="2400" dirty="0"/>
              <a:t> </a:t>
            </a:r>
            <a:r>
              <a:rPr lang="hu-HU" sz="2400" dirty="0" err="1"/>
              <a:t>in</a:t>
            </a:r>
            <a:r>
              <a:rPr lang="hu-HU" sz="2400" dirty="0"/>
              <a:t> 1983</a:t>
            </a:r>
          </a:p>
          <a:p>
            <a:pPr marL="342900" indent="-342900">
              <a:buClr>
                <a:srgbClr val="00B050"/>
              </a:buClr>
              <a:buFont typeface="Wingdings" pitchFamily="2" charset="2"/>
              <a:buChar char="§"/>
              <a:defRPr/>
            </a:pPr>
            <a:r>
              <a:rPr lang="hu-HU" sz="2400" dirty="0" err="1"/>
              <a:t>Security</a:t>
            </a:r>
            <a:r>
              <a:rPr lang="hu-HU" sz="2400" dirty="0"/>
              <a:t> is </a:t>
            </a:r>
            <a:r>
              <a:rPr lang="hu-HU" sz="2400" dirty="0" err="1"/>
              <a:t>not</a:t>
            </a:r>
            <a:r>
              <a:rPr lang="hu-HU" sz="2400" dirty="0"/>
              <a:t> </a:t>
            </a:r>
            <a:r>
              <a:rPr lang="hu-HU" sz="2400" dirty="0" err="1"/>
              <a:t>only</a:t>
            </a:r>
            <a:r>
              <a:rPr lang="hu-HU" sz="2400" dirty="0"/>
              <a:t> </a:t>
            </a:r>
            <a:r>
              <a:rPr lang="hu-HU" sz="2400" dirty="0" err="1"/>
              <a:t>for</a:t>
            </a:r>
            <a:r>
              <a:rPr lang="hu-HU" sz="2400" dirty="0"/>
              <a:t> </a:t>
            </a:r>
            <a:r>
              <a:rPr lang="hu-HU" sz="2400" dirty="0" err="1"/>
              <a:t>states</a:t>
            </a:r>
            <a:r>
              <a:rPr lang="hu-HU" sz="2400" dirty="0"/>
              <a:t> – </a:t>
            </a:r>
            <a:r>
              <a:rPr lang="hu-HU" sz="2400" dirty="0" err="1"/>
              <a:t>it</a:t>
            </a:r>
            <a:r>
              <a:rPr lang="hu-HU" sz="2400" dirty="0"/>
              <a:t> </a:t>
            </a:r>
            <a:r>
              <a:rPr lang="hu-HU" sz="2400" dirty="0" err="1"/>
              <a:t>is</a:t>
            </a:r>
            <a:r>
              <a:rPr lang="hu-HU" sz="2400" dirty="0"/>
              <a:t> </a:t>
            </a:r>
            <a:r>
              <a:rPr lang="hu-HU" sz="2400" dirty="0" err="1"/>
              <a:t>related</a:t>
            </a:r>
            <a:r>
              <a:rPr lang="hu-HU" sz="2400" dirty="0"/>
              <a:t> </a:t>
            </a:r>
            <a:r>
              <a:rPr lang="hu-HU" sz="2400" dirty="0" err="1"/>
              <a:t>to</a:t>
            </a:r>
            <a:r>
              <a:rPr lang="hu-HU" sz="2400" dirty="0"/>
              <a:t> </a:t>
            </a:r>
            <a:r>
              <a:rPr lang="hu-HU" sz="2400" dirty="0" err="1"/>
              <a:t>all</a:t>
            </a:r>
            <a:r>
              <a:rPr lang="hu-HU" sz="2400" dirty="0"/>
              <a:t> human </a:t>
            </a:r>
            <a:r>
              <a:rPr lang="hu-HU" sz="2400" dirty="0" err="1"/>
              <a:t>collectivities</a:t>
            </a:r>
            <a:endParaRPr lang="hu-HU" sz="2400" dirty="0"/>
          </a:p>
          <a:p>
            <a:pPr marL="342900" indent="-342900">
              <a:buClr>
                <a:srgbClr val="00B050"/>
              </a:buClr>
              <a:buFont typeface="Wingdings" pitchFamily="2" charset="2"/>
              <a:buChar char="§"/>
              <a:defRPr/>
            </a:pPr>
            <a:r>
              <a:rPr lang="hu-HU" sz="2400" dirty="0" err="1"/>
              <a:t>Questioning</a:t>
            </a:r>
            <a:r>
              <a:rPr lang="hu-HU" sz="2400" dirty="0"/>
              <a:t> </a:t>
            </a:r>
            <a:r>
              <a:rPr lang="hu-HU" sz="2400" dirty="0" err="1"/>
              <a:t>the</a:t>
            </a:r>
            <a:r>
              <a:rPr lang="hu-HU" sz="2400" dirty="0"/>
              <a:t> </a:t>
            </a:r>
            <a:r>
              <a:rPr lang="hu-HU" sz="2400" dirty="0" err="1"/>
              <a:t>use</a:t>
            </a:r>
            <a:r>
              <a:rPr lang="hu-HU" sz="2400" dirty="0"/>
              <a:t> of military </a:t>
            </a:r>
            <a:r>
              <a:rPr lang="hu-HU" sz="2400" dirty="0" err="1"/>
              <a:t>force</a:t>
            </a:r>
            <a:endParaRPr lang="hu-HU" sz="2400" dirty="0"/>
          </a:p>
        </p:txBody>
      </p:sp>
    </p:spTree>
    <p:extLst>
      <p:ext uri="{BB962C8B-B14F-4D97-AF65-F5344CB8AC3E}">
        <p14:creationId xmlns:p14="http://schemas.microsoft.com/office/powerpoint/2010/main" val="30685177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églalap 4">
            <a:extLst>
              <a:ext uri="{FF2B5EF4-FFF2-40B4-BE49-F238E27FC236}">
                <a16:creationId xmlns:a16="http://schemas.microsoft.com/office/drawing/2014/main" id="{9C5E9974-9CE5-12CE-B080-171262C8E667}"/>
              </a:ext>
            </a:extLst>
          </p:cNvPr>
          <p:cNvSpPr/>
          <p:nvPr/>
        </p:nvSpPr>
        <p:spPr>
          <a:xfrm>
            <a:off x="0" y="0"/>
            <a:ext cx="12192000" cy="1096436"/>
          </a:xfrm>
          <a:prstGeom prst="rect">
            <a:avLst/>
          </a:prstGeom>
          <a:solidFill>
            <a:schemeClr val="tx1">
              <a:lumMod val="75000"/>
              <a:lumOff val="25000"/>
            </a:schemeClr>
          </a:solid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pic>
        <p:nvPicPr>
          <p:cNvPr id="6" name="Kép 5" descr="A képen szöveg látható&#10;&#10;Automatikusan generált leírás">
            <a:extLst>
              <a:ext uri="{FF2B5EF4-FFF2-40B4-BE49-F238E27FC236}">
                <a16:creationId xmlns:a16="http://schemas.microsoft.com/office/drawing/2014/main" id="{B4A06AFE-F1CB-4A6F-F04B-C4BC6830A92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781143" y="92357"/>
            <a:ext cx="3410855" cy="899018"/>
          </a:xfrm>
          <a:prstGeom prst="rect">
            <a:avLst/>
          </a:prstGeom>
        </p:spPr>
      </p:pic>
      <p:sp>
        <p:nvSpPr>
          <p:cNvPr id="7" name="Cím 1">
            <a:extLst>
              <a:ext uri="{FF2B5EF4-FFF2-40B4-BE49-F238E27FC236}">
                <a16:creationId xmlns:a16="http://schemas.microsoft.com/office/drawing/2014/main" id="{F737E8DD-CB45-17B1-C2C6-4E38F9BDA87F}"/>
              </a:ext>
            </a:extLst>
          </p:cNvPr>
          <p:cNvSpPr>
            <a:spLocks noGrp="1"/>
          </p:cNvSpPr>
          <p:nvPr>
            <p:ph type="title"/>
          </p:nvPr>
        </p:nvSpPr>
        <p:spPr>
          <a:xfrm>
            <a:off x="177834" y="300879"/>
            <a:ext cx="3865660" cy="485329"/>
          </a:xfrm>
        </p:spPr>
        <p:txBody>
          <a:bodyPr anchor="b">
            <a:normAutofit/>
          </a:bodyPr>
          <a:lstStyle/>
          <a:p>
            <a:r>
              <a:rPr lang="hu-HU" sz="2800" dirty="0" err="1">
                <a:solidFill>
                  <a:schemeClr val="bg1"/>
                </a:solidFill>
              </a:rPr>
              <a:t>What</a:t>
            </a:r>
            <a:r>
              <a:rPr lang="hu-HU" sz="2800" dirty="0">
                <a:solidFill>
                  <a:schemeClr val="bg1"/>
                </a:solidFill>
              </a:rPr>
              <a:t> is </a:t>
            </a:r>
            <a:r>
              <a:rPr lang="hu-HU" sz="2800" dirty="0" err="1">
                <a:solidFill>
                  <a:schemeClr val="bg1"/>
                </a:solidFill>
              </a:rPr>
              <a:t>Security</a:t>
            </a:r>
            <a:r>
              <a:rPr lang="hu-HU" sz="2800" dirty="0">
                <a:solidFill>
                  <a:schemeClr val="bg1"/>
                </a:solidFill>
              </a:rPr>
              <a:t>?</a:t>
            </a:r>
            <a:endParaRPr lang="en-US" sz="2800" dirty="0">
              <a:solidFill>
                <a:schemeClr val="bg1"/>
              </a:solidFill>
            </a:endParaRPr>
          </a:p>
        </p:txBody>
      </p:sp>
      <p:pic>
        <p:nvPicPr>
          <p:cNvPr id="8" name="Obrázek 5">
            <a:extLst>
              <a:ext uri="{FF2B5EF4-FFF2-40B4-BE49-F238E27FC236}">
                <a16:creationId xmlns:a16="http://schemas.microsoft.com/office/drawing/2014/main" id="{DBDADF84-706A-4335-8DDF-8BAE13B5A9D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951266" y="5953478"/>
            <a:ext cx="960217" cy="731312"/>
          </a:xfrm>
          <a:prstGeom prst="rect">
            <a:avLst/>
          </a:prstGeom>
        </p:spPr>
      </p:pic>
      <p:sp>
        <p:nvSpPr>
          <p:cNvPr id="9" name="Tartalom helye 2">
            <a:extLst>
              <a:ext uri="{FF2B5EF4-FFF2-40B4-BE49-F238E27FC236}">
                <a16:creationId xmlns:a16="http://schemas.microsoft.com/office/drawing/2014/main" id="{917F35DE-068B-D803-5FF3-EEBB68446A42}"/>
              </a:ext>
            </a:extLst>
          </p:cNvPr>
          <p:cNvSpPr txBox="1">
            <a:spLocks/>
          </p:cNvSpPr>
          <p:nvPr/>
        </p:nvSpPr>
        <p:spPr>
          <a:xfrm>
            <a:off x="280517" y="1366259"/>
            <a:ext cx="7139614" cy="5190861"/>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None/>
            </a:pPr>
            <a:r>
              <a:rPr lang="hu-HU" altLang="hu-HU" sz="2400" dirty="0" err="1"/>
              <a:t>Four</a:t>
            </a:r>
            <a:r>
              <a:rPr lang="hu-HU" altLang="hu-HU" sz="2400" dirty="0"/>
              <a:t> </a:t>
            </a:r>
            <a:r>
              <a:rPr lang="hu-HU" altLang="hu-HU" sz="2400" dirty="0" err="1"/>
              <a:t>fundemental</a:t>
            </a:r>
            <a:r>
              <a:rPr lang="hu-HU" altLang="hu-HU" sz="2400" dirty="0"/>
              <a:t> </a:t>
            </a:r>
            <a:r>
              <a:rPr lang="hu-HU" altLang="hu-HU" sz="2400" dirty="0" err="1"/>
              <a:t>questions</a:t>
            </a:r>
            <a:r>
              <a:rPr lang="hu-HU" altLang="hu-HU" sz="2400" dirty="0"/>
              <a:t> </a:t>
            </a:r>
            <a:r>
              <a:rPr lang="hu-HU" altLang="hu-HU" sz="2400" dirty="0" err="1"/>
              <a:t>about</a:t>
            </a:r>
            <a:r>
              <a:rPr lang="hu-HU" altLang="hu-HU" sz="2400" dirty="0"/>
              <a:t> </a:t>
            </a:r>
            <a:r>
              <a:rPr lang="hu-HU" altLang="hu-HU" sz="2400" dirty="0" err="1"/>
              <a:t>Security</a:t>
            </a:r>
            <a:r>
              <a:rPr lang="hu-HU" altLang="hu-HU" sz="2400" dirty="0"/>
              <a:t> </a:t>
            </a:r>
            <a:r>
              <a:rPr lang="hu-HU" altLang="hu-HU" sz="2400" dirty="0" err="1"/>
              <a:t>Studies</a:t>
            </a:r>
            <a:endParaRPr lang="hu-HU" altLang="hu-HU" sz="2400" dirty="0"/>
          </a:p>
          <a:p>
            <a:pPr>
              <a:buNone/>
            </a:pPr>
            <a:r>
              <a:rPr lang="hu-HU" altLang="hu-HU" sz="2400" dirty="0" err="1">
                <a:solidFill>
                  <a:srgbClr val="00B050"/>
                </a:solidFill>
              </a:rPr>
              <a:t>What</a:t>
            </a:r>
            <a:r>
              <a:rPr lang="hu-HU" altLang="hu-HU" sz="2400" dirty="0">
                <a:solidFill>
                  <a:srgbClr val="00B050"/>
                </a:solidFill>
              </a:rPr>
              <a:t> is </a:t>
            </a:r>
            <a:r>
              <a:rPr lang="hu-HU" altLang="hu-HU" sz="2400" dirty="0" err="1">
                <a:solidFill>
                  <a:srgbClr val="00B050"/>
                </a:solidFill>
              </a:rPr>
              <a:t>security</a:t>
            </a:r>
            <a:r>
              <a:rPr lang="hu-HU" altLang="hu-HU" sz="2400" dirty="0">
                <a:solidFill>
                  <a:srgbClr val="00B050"/>
                </a:solidFill>
              </a:rPr>
              <a:t>? </a:t>
            </a:r>
          </a:p>
          <a:p>
            <a:pPr>
              <a:buNone/>
            </a:pPr>
            <a:r>
              <a:rPr lang="hu-HU" altLang="hu-HU" sz="2400" dirty="0" err="1">
                <a:solidFill>
                  <a:srgbClr val="00B050"/>
                </a:solidFill>
              </a:rPr>
              <a:t>Whose</a:t>
            </a:r>
            <a:r>
              <a:rPr lang="hu-HU" altLang="hu-HU" sz="2400" dirty="0">
                <a:solidFill>
                  <a:srgbClr val="00B050"/>
                </a:solidFill>
              </a:rPr>
              <a:t> </a:t>
            </a:r>
            <a:r>
              <a:rPr lang="hu-HU" altLang="hu-HU" sz="2400" dirty="0" err="1">
                <a:solidFill>
                  <a:srgbClr val="00B050"/>
                </a:solidFill>
              </a:rPr>
              <a:t>security</a:t>
            </a:r>
            <a:r>
              <a:rPr lang="hu-HU" altLang="hu-HU" sz="2400" dirty="0">
                <a:solidFill>
                  <a:srgbClr val="00B050"/>
                </a:solidFill>
              </a:rPr>
              <a:t> </a:t>
            </a:r>
            <a:r>
              <a:rPr lang="hu-HU" altLang="hu-HU" sz="2400" dirty="0" err="1">
                <a:solidFill>
                  <a:srgbClr val="00B050"/>
                </a:solidFill>
              </a:rPr>
              <a:t>are</a:t>
            </a:r>
            <a:r>
              <a:rPr lang="hu-HU" altLang="hu-HU" sz="2400" dirty="0">
                <a:solidFill>
                  <a:srgbClr val="00B050"/>
                </a:solidFill>
              </a:rPr>
              <a:t> </a:t>
            </a:r>
            <a:r>
              <a:rPr lang="hu-HU" altLang="hu-HU" sz="2400" dirty="0" err="1">
                <a:solidFill>
                  <a:srgbClr val="00B050"/>
                </a:solidFill>
              </a:rPr>
              <a:t>we</a:t>
            </a:r>
            <a:r>
              <a:rPr lang="hu-HU" altLang="hu-HU" sz="2400" dirty="0">
                <a:solidFill>
                  <a:srgbClr val="00B050"/>
                </a:solidFill>
              </a:rPr>
              <a:t> </a:t>
            </a:r>
            <a:r>
              <a:rPr lang="hu-HU" altLang="hu-HU" sz="2400" dirty="0" err="1">
                <a:solidFill>
                  <a:srgbClr val="00B050"/>
                </a:solidFill>
              </a:rPr>
              <a:t>talking</a:t>
            </a:r>
            <a:r>
              <a:rPr lang="hu-HU" altLang="hu-HU" sz="2400" dirty="0">
                <a:solidFill>
                  <a:srgbClr val="00B050"/>
                </a:solidFill>
              </a:rPr>
              <a:t> </a:t>
            </a:r>
            <a:r>
              <a:rPr lang="hu-HU" altLang="hu-HU" sz="2400" dirty="0" err="1">
                <a:solidFill>
                  <a:srgbClr val="00B050"/>
                </a:solidFill>
              </a:rPr>
              <a:t>about</a:t>
            </a:r>
            <a:r>
              <a:rPr lang="hu-HU" altLang="hu-HU" sz="2400" dirty="0">
                <a:solidFill>
                  <a:srgbClr val="00B050"/>
                </a:solidFill>
              </a:rPr>
              <a:t>?</a:t>
            </a:r>
          </a:p>
          <a:p>
            <a:pPr>
              <a:buNone/>
            </a:pPr>
            <a:r>
              <a:rPr lang="hu-HU" altLang="hu-HU" sz="2400" dirty="0" err="1">
                <a:solidFill>
                  <a:srgbClr val="00B050"/>
                </a:solidFill>
              </a:rPr>
              <a:t>What</a:t>
            </a:r>
            <a:r>
              <a:rPr lang="hu-HU" altLang="hu-HU" sz="2400" dirty="0">
                <a:solidFill>
                  <a:srgbClr val="00B050"/>
                </a:solidFill>
              </a:rPr>
              <a:t> </a:t>
            </a:r>
            <a:r>
              <a:rPr lang="hu-HU" altLang="hu-HU" sz="2400" dirty="0" err="1">
                <a:solidFill>
                  <a:srgbClr val="00B050"/>
                </a:solidFill>
              </a:rPr>
              <a:t>counts</a:t>
            </a:r>
            <a:r>
              <a:rPr lang="hu-HU" altLang="hu-HU" sz="2400" dirty="0">
                <a:solidFill>
                  <a:srgbClr val="00B050"/>
                </a:solidFill>
              </a:rPr>
              <a:t> </a:t>
            </a:r>
            <a:r>
              <a:rPr lang="hu-HU" altLang="hu-HU" sz="2400" dirty="0" err="1">
                <a:solidFill>
                  <a:srgbClr val="00B050"/>
                </a:solidFill>
              </a:rPr>
              <a:t>as</a:t>
            </a:r>
            <a:r>
              <a:rPr lang="hu-HU" altLang="hu-HU" sz="2400" dirty="0">
                <a:solidFill>
                  <a:srgbClr val="00B050"/>
                </a:solidFill>
              </a:rPr>
              <a:t> a </a:t>
            </a:r>
            <a:r>
              <a:rPr lang="hu-HU" altLang="hu-HU" sz="2400" dirty="0" err="1">
                <a:solidFill>
                  <a:srgbClr val="00B050"/>
                </a:solidFill>
              </a:rPr>
              <a:t>security</a:t>
            </a:r>
            <a:r>
              <a:rPr lang="hu-HU" altLang="hu-HU" sz="2400" dirty="0">
                <a:solidFill>
                  <a:srgbClr val="00B050"/>
                </a:solidFill>
              </a:rPr>
              <a:t> </a:t>
            </a:r>
            <a:r>
              <a:rPr lang="hu-HU" altLang="hu-HU" sz="2400" dirty="0" err="1">
                <a:solidFill>
                  <a:srgbClr val="00B050"/>
                </a:solidFill>
              </a:rPr>
              <a:t>issue</a:t>
            </a:r>
            <a:r>
              <a:rPr lang="hu-HU" altLang="hu-HU" sz="2400" dirty="0">
                <a:solidFill>
                  <a:srgbClr val="00B050"/>
                </a:solidFill>
              </a:rPr>
              <a:t>?</a:t>
            </a:r>
          </a:p>
          <a:p>
            <a:pPr>
              <a:buNone/>
            </a:pPr>
            <a:r>
              <a:rPr lang="hu-HU" altLang="hu-HU" sz="2400" dirty="0" err="1">
                <a:solidFill>
                  <a:srgbClr val="00B050"/>
                </a:solidFill>
              </a:rPr>
              <a:t>How</a:t>
            </a:r>
            <a:r>
              <a:rPr lang="hu-HU" altLang="hu-HU" sz="2400" dirty="0">
                <a:solidFill>
                  <a:srgbClr val="00B050"/>
                </a:solidFill>
              </a:rPr>
              <a:t> </a:t>
            </a:r>
            <a:r>
              <a:rPr lang="hu-HU" altLang="hu-HU" sz="2400" dirty="0" err="1">
                <a:solidFill>
                  <a:srgbClr val="00B050"/>
                </a:solidFill>
              </a:rPr>
              <a:t>can</a:t>
            </a:r>
            <a:r>
              <a:rPr lang="hu-HU" altLang="hu-HU" sz="2400" dirty="0">
                <a:solidFill>
                  <a:srgbClr val="00B050"/>
                </a:solidFill>
              </a:rPr>
              <a:t> </a:t>
            </a:r>
            <a:r>
              <a:rPr lang="hu-HU" altLang="hu-HU" sz="2400" dirty="0" err="1">
                <a:solidFill>
                  <a:srgbClr val="00B050"/>
                </a:solidFill>
              </a:rPr>
              <a:t>security</a:t>
            </a:r>
            <a:r>
              <a:rPr lang="hu-HU" altLang="hu-HU" sz="2400" dirty="0">
                <a:solidFill>
                  <a:srgbClr val="00B050"/>
                </a:solidFill>
              </a:rPr>
              <a:t> be </a:t>
            </a:r>
            <a:r>
              <a:rPr lang="hu-HU" altLang="hu-HU" sz="2400" dirty="0" err="1">
                <a:solidFill>
                  <a:srgbClr val="00B050"/>
                </a:solidFill>
              </a:rPr>
              <a:t>achieved</a:t>
            </a:r>
            <a:r>
              <a:rPr lang="hu-HU" altLang="hu-HU" sz="2400" dirty="0">
                <a:solidFill>
                  <a:srgbClr val="00B050"/>
                </a:solidFill>
              </a:rPr>
              <a:t>?</a:t>
            </a:r>
          </a:p>
        </p:txBody>
      </p:sp>
      <p:pic>
        <p:nvPicPr>
          <p:cNvPr id="1026" name="Picture 2" descr="C:\Users\Dr. Vörös Zoltán\Downloads\Security_1-Photo-KS_02-11@2x.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811859" y="1471219"/>
            <a:ext cx="5220749" cy="39155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17760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églalap 4">
            <a:extLst>
              <a:ext uri="{FF2B5EF4-FFF2-40B4-BE49-F238E27FC236}">
                <a16:creationId xmlns:a16="http://schemas.microsoft.com/office/drawing/2014/main" id="{9C5E9974-9CE5-12CE-B080-171262C8E667}"/>
              </a:ext>
            </a:extLst>
          </p:cNvPr>
          <p:cNvSpPr/>
          <p:nvPr/>
        </p:nvSpPr>
        <p:spPr>
          <a:xfrm>
            <a:off x="0" y="0"/>
            <a:ext cx="12192000" cy="1096436"/>
          </a:xfrm>
          <a:prstGeom prst="rect">
            <a:avLst/>
          </a:prstGeom>
          <a:solidFill>
            <a:schemeClr val="tx1">
              <a:lumMod val="75000"/>
              <a:lumOff val="25000"/>
            </a:schemeClr>
          </a:solid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pic>
        <p:nvPicPr>
          <p:cNvPr id="6" name="Kép 5" descr="A képen szöveg látható&#10;&#10;Automatikusan generált leírás">
            <a:extLst>
              <a:ext uri="{FF2B5EF4-FFF2-40B4-BE49-F238E27FC236}">
                <a16:creationId xmlns:a16="http://schemas.microsoft.com/office/drawing/2014/main" id="{B4A06AFE-F1CB-4A6F-F04B-C4BC6830A92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781143" y="92357"/>
            <a:ext cx="3410855" cy="899018"/>
          </a:xfrm>
          <a:prstGeom prst="rect">
            <a:avLst/>
          </a:prstGeom>
        </p:spPr>
      </p:pic>
      <p:sp>
        <p:nvSpPr>
          <p:cNvPr id="7" name="Cím 1">
            <a:extLst>
              <a:ext uri="{FF2B5EF4-FFF2-40B4-BE49-F238E27FC236}">
                <a16:creationId xmlns:a16="http://schemas.microsoft.com/office/drawing/2014/main" id="{F737E8DD-CB45-17B1-C2C6-4E38F9BDA87F}"/>
              </a:ext>
            </a:extLst>
          </p:cNvPr>
          <p:cNvSpPr>
            <a:spLocks noGrp="1"/>
          </p:cNvSpPr>
          <p:nvPr>
            <p:ph type="title"/>
          </p:nvPr>
        </p:nvSpPr>
        <p:spPr>
          <a:xfrm>
            <a:off x="177833" y="300879"/>
            <a:ext cx="3672713" cy="485329"/>
          </a:xfrm>
        </p:spPr>
        <p:txBody>
          <a:bodyPr anchor="b">
            <a:normAutofit/>
          </a:bodyPr>
          <a:lstStyle/>
          <a:p>
            <a:r>
              <a:rPr lang="hu-HU" sz="2800" dirty="0" err="1">
                <a:solidFill>
                  <a:schemeClr val="bg1"/>
                </a:solidFill>
              </a:rPr>
              <a:t>What</a:t>
            </a:r>
            <a:r>
              <a:rPr lang="hu-HU" sz="2800" dirty="0">
                <a:solidFill>
                  <a:schemeClr val="bg1"/>
                </a:solidFill>
              </a:rPr>
              <a:t> is </a:t>
            </a:r>
            <a:r>
              <a:rPr lang="hu-HU" sz="2800" dirty="0" err="1">
                <a:solidFill>
                  <a:schemeClr val="bg1"/>
                </a:solidFill>
              </a:rPr>
              <a:t>Security</a:t>
            </a:r>
            <a:r>
              <a:rPr lang="hu-HU" sz="2800" dirty="0">
                <a:solidFill>
                  <a:schemeClr val="bg1"/>
                </a:solidFill>
              </a:rPr>
              <a:t>?</a:t>
            </a:r>
            <a:endParaRPr lang="en-US" sz="2800" dirty="0">
              <a:solidFill>
                <a:schemeClr val="bg1"/>
              </a:solidFill>
            </a:endParaRPr>
          </a:p>
        </p:txBody>
      </p:sp>
      <p:pic>
        <p:nvPicPr>
          <p:cNvPr id="8" name="Obrázek 5">
            <a:extLst>
              <a:ext uri="{FF2B5EF4-FFF2-40B4-BE49-F238E27FC236}">
                <a16:creationId xmlns:a16="http://schemas.microsoft.com/office/drawing/2014/main" id="{DBDADF84-706A-4335-8DDF-8BAE13B5A9D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951266" y="5953478"/>
            <a:ext cx="960217" cy="731312"/>
          </a:xfrm>
          <a:prstGeom prst="rect">
            <a:avLst/>
          </a:prstGeom>
        </p:spPr>
      </p:pic>
      <p:sp>
        <p:nvSpPr>
          <p:cNvPr id="9" name="Tartalom helye 2">
            <a:extLst>
              <a:ext uri="{FF2B5EF4-FFF2-40B4-BE49-F238E27FC236}">
                <a16:creationId xmlns:a16="http://schemas.microsoft.com/office/drawing/2014/main" id="{917F35DE-068B-D803-5FF3-EEBB68446A42}"/>
              </a:ext>
            </a:extLst>
          </p:cNvPr>
          <p:cNvSpPr txBox="1">
            <a:spLocks/>
          </p:cNvSpPr>
          <p:nvPr/>
        </p:nvSpPr>
        <p:spPr>
          <a:xfrm>
            <a:off x="280516" y="1366259"/>
            <a:ext cx="11150857" cy="5190861"/>
          </a:xfrm>
          <a:prstGeom prst="rect">
            <a:avLst/>
          </a:prstGeom>
        </p:spPr>
        <p:txBody>
          <a:bodyPr>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buNone/>
              <a:defRPr/>
            </a:pPr>
            <a:r>
              <a:rPr lang="hu-HU" sz="3200" dirty="0">
                <a:solidFill>
                  <a:srgbClr val="00B050"/>
                </a:solidFill>
              </a:rPr>
              <a:t>The </a:t>
            </a:r>
            <a:r>
              <a:rPr lang="hu-HU" sz="3200" dirty="0" err="1">
                <a:solidFill>
                  <a:srgbClr val="00B050"/>
                </a:solidFill>
              </a:rPr>
              <a:t>alleviation</a:t>
            </a:r>
            <a:r>
              <a:rPr lang="hu-HU" sz="3200" dirty="0">
                <a:solidFill>
                  <a:srgbClr val="00B050"/>
                </a:solidFill>
              </a:rPr>
              <a:t> of </a:t>
            </a:r>
            <a:r>
              <a:rPr lang="hu-HU" sz="3200" dirty="0" err="1">
                <a:solidFill>
                  <a:srgbClr val="00B050"/>
                </a:solidFill>
              </a:rPr>
              <a:t>threats</a:t>
            </a:r>
            <a:r>
              <a:rPr lang="hu-HU" sz="3200" dirty="0">
                <a:solidFill>
                  <a:srgbClr val="00B050"/>
                </a:solidFill>
              </a:rPr>
              <a:t> </a:t>
            </a:r>
            <a:r>
              <a:rPr lang="hu-HU" sz="3200" dirty="0" err="1">
                <a:solidFill>
                  <a:srgbClr val="00B050"/>
                </a:solidFill>
              </a:rPr>
              <a:t>to</a:t>
            </a:r>
            <a:r>
              <a:rPr lang="hu-HU" sz="3200" dirty="0">
                <a:solidFill>
                  <a:srgbClr val="00B050"/>
                </a:solidFill>
              </a:rPr>
              <a:t> </a:t>
            </a:r>
            <a:r>
              <a:rPr lang="hu-HU" sz="3200" dirty="0" err="1">
                <a:solidFill>
                  <a:srgbClr val="00B050"/>
                </a:solidFill>
              </a:rPr>
              <a:t>cherished</a:t>
            </a:r>
            <a:r>
              <a:rPr lang="hu-HU" sz="3200" dirty="0">
                <a:solidFill>
                  <a:srgbClr val="00B050"/>
                </a:solidFill>
              </a:rPr>
              <a:t> </a:t>
            </a:r>
            <a:r>
              <a:rPr lang="hu-HU" sz="3200" dirty="0" err="1">
                <a:solidFill>
                  <a:srgbClr val="00B050"/>
                </a:solidFill>
              </a:rPr>
              <a:t>values</a:t>
            </a:r>
            <a:r>
              <a:rPr lang="hu-HU" sz="3200" dirty="0">
                <a:solidFill>
                  <a:srgbClr val="00B050"/>
                </a:solidFill>
              </a:rPr>
              <a:t>.</a:t>
            </a:r>
            <a:r>
              <a:rPr lang="hu-HU" sz="2400" dirty="0"/>
              <a:t> </a:t>
            </a:r>
          </a:p>
          <a:p>
            <a:pPr>
              <a:buNone/>
              <a:defRPr/>
            </a:pPr>
            <a:r>
              <a:rPr lang="hu-HU" sz="2400" dirty="0" err="1"/>
              <a:t>Especially</a:t>
            </a:r>
            <a:r>
              <a:rPr lang="hu-HU" sz="2400" dirty="0"/>
              <a:t> </a:t>
            </a:r>
            <a:r>
              <a:rPr lang="hu-HU" sz="2400" dirty="0" err="1"/>
              <a:t>those</a:t>
            </a:r>
            <a:r>
              <a:rPr lang="hu-HU" sz="2400" dirty="0"/>
              <a:t>, </a:t>
            </a:r>
            <a:r>
              <a:rPr lang="hu-HU" sz="2400" dirty="0" err="1"/>
              <a:t>which</a:t>
            </a:r>
            <a:r>
              <a:rPr lang="hu-HU" sz="2400" dirty="0"/>
              <a:t> </a:t>
            </a:r>
            <a:r>
              <a:rPr lang="hu-HU" sz="2400" dirty="0" err="1"/>
              <a:t>threaten</a:t>
            </a:r>
            <a:r>
              <a:rPr lang="hu-HU" sz="2400" dirty="0"/>
              <a:t> </a:t>
            </a:r>
            <a:r>
              <a:rPr lang="hu-HU" sz="2400" dirty="0" err="1"/>
              <a:t>the</a:t>
            </a:r>
            <a:r>
              <a:rPr lang="hu-HU" sz="2400" dirty="0"/>
              <a:t> </a:t>
            </a:r>
            <a:r>
              <a:rPr lang="hu-HU" sz="2400" dirty="0" err="1"/>
              <a:t>survival</a:t>
            </a:r>
            <a:r>
              <a:rPr lang="hu-HU" sz="2400" dirty="0"/>
              <a:t> of a </a:t>
            </a:r>
            <a:r>
              <a:rPr lang="hu-HU" sz="2400" dirty="0" err="1"/>
              <a:t>particular</a:t>
            </a:r>
            <a:r>
              <a:rPr lang="hu-HU" sz="2400" dirty="0"/>
              <a:t> </a:t>
            </a:r>
            <a:r>
              <a:rPr lang="hu-HU" sz="2400" dirty="0" err="1"/>
              <a:t>referent</a:t>
            </a:r>
            <a:r>
              <a:rPr lang="hu-HU" sz="2400" dirty="0"/>
              <a:t> </a:t>
            </a:r>
            <a:r>
              <a:rPr lang="hu-HU" sz="2400" dirty="0" err="1"/>
              <a:t>object</a:t>
            </a:r>
            <a:r>
              <a:rPr lang="hu-HU" sz="2400" dirty="0"/>
              <a:t> </a:t>
            </a:r>
            <a:r>
              <a:rPr lang="hu-HU" sz="2400" dirty="0" err="1"/>
              <a:t>in</a:t>
            </a:r>
            <a:r>
              <a:rPr lang="hu-HU" sz="2400" dirty="0"/>
              <a:t> </a:t>
            </a:r>
            <a:r>
              <a:rPr lang="hu-HU" sz="2400" dirty="0" err="1"/>
              <a:t>the</a:t>
            </a:r>
            <a:r>
              <a:rPr lang="hu-HU" sz="2400" dirty="0"/>
              <a:t> </a:t>
            </a:r>
            <a:r>
              <a:rPr lang="hu-HU" sz="2400" dirty="0" err="1"/>
              <a:t>future</a:t>
            </a:r>
            <a:r>
              <a:rPr lang="hu-HU" sz="2400" dirty="0"/>
              <a:t>. </a:t>
            </a:r>
          </a:p>
          <a:p>
            <a:pPr>
              <a:buNone/>
              <a:defRPr/>
            </a:pPr>
            <a:endParaRPr lang="hu-HU" sz="2400" dirty="0"/>
          </a:p>
          <a:p>
            <a:pPr>
              <a:buNone/>
              <a:defRPr/>
            </a:pPr>
            <a:r>
              <a:rPr lang="hu-HU" sz="2400" dirty="0" err="1">
                <a:solidFill>
                  <a:srgbClr val="00B050"/>
                </a:solidFill>
              </a:rPr>
              <a:t>Defense</a:t>
            </a:r>
            <a:r>
              <a:rPr lang="hu-HU" sz="2400" dirty="0">
                <a:solidFill>
                  <a:srgbClr val="00B050"/>
                </a:solidFill>
              </a:rPr>
              <a:t> is a post </a:t>
            </a:r>
            <a:r>
              <a:rPr lang="hu-HU" sz="2400" dirty="0" err="1">
                <a:solidFill>
                  <a:srgbClr val="00B050"/>
                </a:solidFill>
              </a:rPr>
              <a:t>factum</a:t>
            </a:r>
            <a:r>
              <a:rPr lang="hu-HU" sz="2400" dirty="0">
                <a:solidFill>
                  <a:srgbClr val="00B050"/>
                </a:solidFill>
              </a:rPr>
              <a:t> </a:t>
            </a:r>
            <a:r>
              <a:rPr lang="hu-HU" sz="2400" dirty="0" err="1">
                <a:solidFill>
                  <a:srgbClr val="00B050"/>
                </a:solidFill>
              </a:rPr>
              <a:t>action</a:t>
            </a:r>
            <a:r>
              <a:rPr lang="hu-HU" sz="2400" dirty="0">
                <a:solidFill>
                  <a:srgbClr val="00B050"/>
                </a:solidFill>
              </a:rPr>
              <a:t>. </a:t>
            </a:r>
            <a:r>
              <a:rPr lang="hu-HU" sz="2400" dirty="0" err="1">
                <a:solidFill>
                  <a:srgbClr val="00B050"/>
                </a:solidFill>
              </a:rPr>
              <a:t>Happens</a:t>
            </a:r>
            <a:r>
              <a:rPr lang="hu-HU" sz="2400" dirty="0">
                <a:solidFill>
                  <a:srgbClr val="00B050"/>
                </a:solidFill>
              </a:rPr>
              <a:t> </a:t>
            </a:r>
            <a:r>
              <a:rPr lang="hu-HU" sz="2400" dirty="0" err="1">
                <a:solidFill>
                  <a:srgbClr val="00B050"/>
                </a:solidFill>
              </a:rPr>
              <a:t>after</a:t>
            </a:r>
            <a:r>
              <a:rPr lang="hu-HU" sz="2400" dirty="0">
                <a:solidFill>
                  <a:srgbClr val="00B050"/>
                </a:solidFill>
              </a:rPr>
              <a:t> </a:t>
            </a:r>
            <a:r>
              <a:rPr lang="hu-HU" sz="2400" dirty="0" err="1">
                <a:solidFill>
                  <a:srgbClr val="00B050"/>
                </a:solidFill>
              </a:rPr>
              <a:t>the</a:t>
            </a:r>
            <a:r>
              <a:rPr lang="hu-HU" sz="2400" dirty="0">
                <a:solidFill>
                  <a:srgbClr val="00B050"/>
                </a:solidFill>
              </a:rPr>
              <a:t> </a:t>
            </a:r>
            <a:r>
              <a:rPr lang="hu-HU" sz="2400" dirty="0" err="1">
                <a:solidFill>
                  <a:srgbClr val="00B050"/>
                </a:solidFill>
              </a:rPr>
              <a:t>attack</a:t>
            </a:r>
            <a:r>
              <a:rPr lang="hu-HU" sz="2400" dirty="0">
                <a:solidFill>
                  <a:srgbClr val="00B050"/>
                </a:solidFill>
              </a:rPr>
              <a:t> </a:t>
            </a:r>
            <a:r>
              <a:rPr lang="hu-HU" sz="2400" dirty="0" err="1">
                <a:solidFill>
                  <a:srgbClr val="00B050"/>
                </a:solidFill>
              </a:rPr>
              <a:t>occured</a:t>
            </a:r>
            <a:r>
              <a:rPr lang="hu-HU" sz="2400" dirty="0">
                <a:solidFill>
                  <a:srgbClr val="00B050"/>
                </a:solidFill>
              </a:rPr>
              <a:t>.</a:t>
            </a:r>
          </a:p>
          <a:p>
            <a:pPr>
              <a:buNone/>
              <a:defRPr/>
            </a:pPr>
            <a:endParaRPr lang="hu-HU" sz="2400" dirty="0"/>
          </a:p>
          <a:p>
            <a:pPr>
              <a:buNone/>
              <a:defRPr/>
            </a:pPr>
            <a:r>
              <a:rPr lang="hu-HU" sz="2400" dirty="0" err="1"/>
              <a:t>There</a:t>
            </a:r>
            <a:r>
              <a:rPr lang="hu-HU" sz="2400" dirty="0"/>
              <a:t> </a:t>
            </a:r>
            <a:r>
              <a:rPr lang="hu-HU" sz="2400" dirty="0" err="1"/>
              <a:t>are</a:t>
            </a:r>
            <a:r>
              <a:rPr lang="hu-HU" sz="2400" dirty="0"/>
              <a:t> </a:t>
            </a:r>
            <a:r>
              <a:rPr lang="hu-HU" sz="2400" dirty="0" err="1"/>
              <a:t>two</a:t>
            </a:r>
            <a:r>
              <a:rPr lang="hu-HU" sz="2400" dirty="0"/>
              <a:t> </a:t>
            </a:r>
            <a:r>
              <a:rPr lang="hu-HU" sz="2400" dirty="0" err="1"/>
              <a:t>different</a:t>
            </a:r>
            <a:r>
              <a:rPr lang="hu-HU" sz="2400" dirty="0"/>
              <a:t> </a:t>
            </a:r>
            <a:r>
              <a:rPr lang="hu-HU" sz="2400" dirty="0" err="1"/>
              <a:t>philosophical</a:t>
            </a:r>
            <a:r>
              <a:rPr lang="hu-HU" sz="2400" dirty="0"/>
              <a:t> </a:t>
            </a:r>
            <a:r>
              <a:rPr lang="hu-HU" sz="2400" dirty="0" err="1"/>
              <a:t>understandings</a:t>
            </a:r>
            <a:r>
              <a:rPr lang="hu-HU" sz="2400" dirty="0"/>
              <a:t> of </a:t>
            </a:r>
            <a:r>
              <a:rPr lang="hu-HU" sz="2400" dirty="0" err="1"/>
              <a:t>security</a:t>
            </a:r>
            <a:r>
              <a:rPr lang="hu-HU" sz="2400" dirty="0"/>
              <a:t>. </a:t>
            </a:r>
          </a:p>
          <a:p>
            <a:pPr marL="342900" indent="-342900">
              <a:buClr>
                <a:srgbClr val="00B050"/>
              </a:buClr>
              <a:buFont typeface="Wingdings" pitchFamily="2" charset="2"/>
              <a:buChar char="§"/>
              <a:defRPr/>
            </a:pPr>
            <a:r>
              <a:rPr lang="hu-HU" sz="2400" dirty="0" err="1"/>
              <a:t>First</a:t>
            </a:r>
            <a:r>
              <a:rPr lang="hu-HU" sz="2400" dirty="0"/>
              <a:t>: </a:t>
            </a:r>
            <a:r>
              <a:rPr lang="hu-HU" sz="2400" dirty="0" err="1"/>
              <a:t>Security</a:t>
            </a:r>
            <a:r>
              <a:rPr lang="hu-HU" sz="2400" dirty="0"/>
              <a:t> is </a:t>
            </a:r>
            <a:r>
              <a:rPr lang="hu-HU" sz="2400" dirty="0" err="1"/>
              <a:t>virtually</a:t>
            </a:r>
            <a:r>
              <a:rPr lang="hu-HU" sz="2400" dirty="0"/>
              <a:t> </a:t>
            </a:r>
            <a:r>
              <a:rPr lang="hu-HU" sz="2400" dirty="0" err="1"/>
              <a:t>synonymus</a:t>
            </a:r>
            <a:r>
              <a:rPr lang="hu-HU" sz="2400" dirty="0"/>
              <a:t> </a:t>
            </a:r>
            <a:r>
              <a:rPr lang="hu-HU" sz="2400" dirty="0" err="1"/>
              <a:t>with</a:t>
            </a:r>
            <a:r>
              <a:rPr lang="hu-HU" sz="2400" dirty="0"/>
              <a:t> </a:t>
            </a:r>
            <a:r>
              <a:rPr lang="hu-HU" sz="2400" dirty="0" err="1"/>
              <a:t>the</a:t>
            </a:r>
            <a:r>
              <a:rPr lang="hu-HU" sz="2400" dirty="0"/>
              <a:t> </a:t>
            </a:r>
            <a:r>
              <a:rPr lang="hu-HU" sz="2400" dirty="0" err="1"/>
              <a:t>accumulation</a:t>
            </a:r>
            <a:r>
              <a:rPr lang="hu-HU" sz="2400" dirty="0"/>
              <a:t> of </a:t>
            </a:r>
            <a:r>
              <a:rPr lang="hu-HU" sz="2400" dirty="0" err="1"/>
              <a:t>power</a:t>
            </a:r>
            <a:r>
              <a:rPr lang="hu-HU" sz="2400" dirty="0"/>
              <a:t>. </a:t>
            </a:r>
            <a:r>
              <a:rPr lang="hu-HU" sz="2400" dirty="0" err="1"/>
              <a:t>So</a:t>
            </a:r>
            <a:r>
              <a:rPr lang="hu-HU" sz="2400" dirty="0"/>
              <a:t>, </a:t>
            </a:r>
            <a:r>
              <a:rPr lang="hu-HU" sz="2400" dirty="0" err="1"/>
              <a:t>the</a:t>
            </a:r>
            <a:r>
              <a:rPr lang="hu-HU" sz="2400" dirty="0"/>
              <a:t> more </a:t>
            </a:r>
            <a:r>
              <a:rPr lang="hu-HU" sz="2400" dirty="0" err="1"/>
              <a:t>power</a:t>
            </a:r>
            <a:r>
              <a:rPr lang="hu-HU" sz="2400" dirty="0"/>
              <a:t> </a:t>
            </a:r>
            <a:r>
              <a:rPr lang="hu-HU" sz="2400" dirty="0" err="1"/>
              <a:t>actors</a:t>
            </a:r>
            <a:r>
              <a:rPr lang="hu-HU" sz="2400" dirty="0"/>
              <a:t> </a:t>
            </a:r>
            <a:r>
              <a:rPr lang="hu-HU" sz="2400" dirty="0" err="1"/>
              <a:t>can</a:t>
            </a:r>
            <a:r>
              <a:rPr lang="hu-HU" sz="2400" dirty="0"/>
              <a:t> </a:t>
            </a:r>
            <a:r>
              <a:rPr lang="hu-HU" sz="2400" dirty="0" err="1"/>
              <a:t>accumulate</a:t>
            </a:r>
            <a:r>
              <a:rPr lang="hu-HU" sz="2400" dirty="0"/>
              <a:t> (</a:t>
            </a:r>
            <a:r>
              <a:rPr lang="hu-HU" sz="2400" dirty="0" err="1"/>
              <a:t>money</a:t>
            </a:r>
            <a:r>
              <a:rPr lang="hu-HU" sz="2400" dirty="0"/>
              <a:t>, </a:t>
            </a:r>
            <a:r>
              <a:rPr lang="hu-HU" sz="2400" dirty="0" err="1"/>
              <a:t>weapons</a:t>
            </a:r>
            <a:r>
              <a:rPr lang="hu-HU" sz="2400" dirty="0"/>
              <a:t>, </a:t>
            </a:r>
            <a:r>
              <a:rPr lang="hu-HU" sz="2400" dirty="0" err="1"/>
              <a:t>army</a:t>
            </a:r>
            <a:r>
              <a:rPr lang="hu-HU" sz="2400" dirty="0"/>
              <a:t>, </a:t>
            </a:r>
            <a:r>
              <a:rPr lang="hu-HU" sz="2400" dirty="0" err="1"/>
              <a:t>territory</a:t>
            </a:r>
            <a:r>
              <a:rPr lang="hu-HU" sz="2400" dirty="0"/>
              <a:t>, etc.), </a:t>
            </a:r>
            <a:r>
              <a:rPr lang="hu-HU" sz="2400" dirty="0" err="1"/>
              <a:t>the</a:t>
            </a:r>
            <a:r>
              <a:rPr lang="hu-HU" sz="2400" dirty="0"/>
              <a:t> more </a:t>
            </a:r>
            <a:r>
              <a:rPr lang="hu-HU" sz="2400" dirty="0" err="1"/>
              <a:t>secure</a:t>
            </a:r>
            <a:r>
              <a:rPr lang="hu-HU" sz="2400" dirty="0"/>
              <a:t> </a:t>
            </a:r>
            <a:r>
              <a:rPr lang="hu-HU" sz="2400" dirty="0" err="1"/>
              <a:t>they</a:t>
            </a:r>
            <a:r>
              <a:rPr lang="hu-HU" sz="2400" dirty="0"/>
              <a:t> </a:t>
            </a:r>
            <a:r>
              <a:rPr lang="hu-HU" sz="2400" dirty="0" err="1"/>
              <a:t>will</a:t>
            </a:r>
            <a:r>
              <a:rPr lang="hu-HU" sz="2400" dirty="0"/>
              <a:t> be.</a:t>
            </a:r>
          </a:p>
          <a:p>
            <a:pPr marL="342900" indent="-342900">
              <a:buClr>
                <a:srgbClr val="00B050"/>
              </a:buClr>
              <a:buFont typeface="Wingdings" pitchFamily="2" charset="2"/>
              <a:buChar char="§"/>
              <a:defRPr/>
            </a:pPr>
            <a:r>
              <a:rPr lang="hu-HU" sz="2400" dirty="0" err="1"/>
              <a:t>Second</a:t>
            </a:r>
            <a:r>
              <a:rPr lang="hu-HU" sz="2400" dirty="0"/>
              <a:t>: </a:t>
            </a:r>
            <a:r>
              <a:rPr lang="hu-HU" sz="2400" dirty="0" err="1"/>
              <a:t>Security</a:t>
            </a:r>
            <a:r>
              <a:rPr lang="hu-HU" sz="2400" dirty="0"/>
              <a:t> is </a:t>
            </a:r>
            <a:r>
              <a:rPr lang="hu-HU" sz="2400" dirty="0" err="1"/>
              <a:t>based</a:t>
            </a:r>
            <a:r>
              <a:rPr lang="hu-HU" sz="2400" dirty="0"/>
              <a:t> </a:t>
            </a:r>
            <a:r>
              <a:rPr lang="hu-HU" sz="2400" dirty="0" err="1"/>
              <a:t>on</a:t>
            </a:r>
            <a:r>
              <a:rPr lang="hu-HU" sz="2400" dirty="0"/>
              <a:t> </a:t>
            </a:r>
            <a:r>
              <a:rPr lang="hu-HU" sz="2400" dirty="0" err="1"/>
              <a:t>cooperation</a:t>
            </a:r>
            <a:r>
              <a:rPr lang="hu-HU" sz="2400" dirty="0"/>
              <a:t>. </a:t>
            </a:r>
            <a:r>
              <a:rPr lang="hu-HU" sz="2400" dirty="0" err="1"/>
              <a:t>Security</a:t>
            </a:r>
            <a:r>
              <a:rPr lang="hu-HU" sz="2400" dirty="0"/>
              <a:t> is </a:t>
            </a:r>
            <a:r>
              <a:rPr lang="hu-HU" sz="2400" dirty="0" err="1"/>
              <a:t>understood</a:t>
            </a:r>
            <a:r>
              <a:rPr lang="hu-HU" sz="2400" dirty="0"/>
              <a:t> </a:t>
            </a:r>
            <a:r>
              <a:rPr lang="hu-HU" sz="2400" dirty="0" err="1"/>
              <a:t>as</a:t>
            </a:r>
            <a:r>
              <a:rPr lang="hu-HU" sz="2400" dirty="0"/>
              <a:t> a </a:t>
            </a:r>
            <a:r>
              <a:rPr lang="hu-HU" sz="2400" dirty="0" err="1"/>
              <a:t>relationship</a:t>
            </a:r>
            <a:r>
              <a:rPr lang="hu-HU" sz="2400" dirty="0"/>
              <a:t> </a:t>
            </a:r>
            <a:r>
              <a:rPr lang="hu-HU" sz="2400" dirty="0" err="1"/>
              <a:t>between</a:t>
            </a:r>
            <a:r>
              <a:rPr lang="hu-HU" sz="2400" dirty="0"/>
              <a:t> </a:t>
            </a:r>
            <a:r>
              <a:rPr lang="hu-HU" sz="2400" dirty="0" err="1"/>
              <a:t>different</a:t>
            </a:r>
            <a:r>
              <a:rPr lang="hu-HU" sz="2400" dirty="0"/>
              <a:t> </a:t>
            </a:r>
            <a:r>
              <a:rPr lang="hu-HU" sz="2400" dirty="0" err="1"/>
              <a:t>actors</a:t>
            </a:r>
            <a:r>
              <a:rPr lang="hu-HU" sz="2400" dirty="0"/>
              <a:t> </a:t>
            </a:r>
            <a:r>
              <a:rPr lang="hu-HU" sz="2400" dirty="0" err="1"/>
              <a:t>rather</a:t>
            </a:r>
            <a:r>
              <a:rPr lang="hu-HU" sz="2400" dirty="0"/>
              <a:t> </a:t>
            </a:r>
            <a:r>
              <a:rPr lang="hu-HU" sz="2400" dirty="0" err="1"/>
              <a:t>than</a:t>
            </a:r>
            <a:r>
              <a:rPr lang="hu-HU" sz="2400" dirty="0"/>
              <a:t> </a:t>
            </a:r>
            <a:r>
              <a:rPr lang="hu-HU" sz="2400" dirty="0" err="1"/>
              <a:t>a</a:t>
            </a:r>
            <a:r>
              <a:rPr lang="hu-HU" sz="2400" dirty="0"/>
              <a:t> </a:t>
            </a:r>
            <a:r>
              <a:rPr lang="hu-HU" sz="2400" dirty="0" err="1"/>
              <a:t>commodity</a:t>
            </a:r>
            <a:r>
              <a:rPr lang="hu-HU" sz="2400" dirty="0"/>
              <a:t>. (Of </a:t>
            </a:r>
            <a:r>
              <a:rPr lang="hu-HU" sz="2400" dirty="0" err="1"/>
              <a:t>course</a:t>
            </a:r>
            <a:r>
              <a:rPr lang="hu-HU" sz="2400" dirty="0"/>
              <a:t> </a:t>
            </a:r>
            <a:r>
              <a:rPr lang="hu-HU" sz="2400" dirty="0" err="1"/>
              <a:t>the</a:t>
            </a:r>
            <a:r>
              <a:rPr lang="hu-HU" sz="2400" dirty="0"/>
              <a:t> </a:t>
            </a:r>
            <a:r>
              <a:rPr lang="hu-HU" sz="2400" dirty="0" err="1"/>
              <a:t>relation</a:t>
            </a:r>
            <a:r>
              <a:rPr lang="hu-HU" sz="2400" dirty="0"/>
              <a:t> </a:t>
            </a:r>
            <a:r>
              <a:rPr lang="hu-HU" sz="2400" dirty="0" err="1"/>
              <a:t>can</a:t>
            </a:r>
            <a:r>
              <a:rPr lang="hu-HU" sz="2400" dirty="0"/>
              <a:t> be </a:t>
            </a:r>
            <a:r>
              <a:rPr lang="hu-HU" sz="2400" dirty="0" err="1"/>
              <a:t>positive</a:t>
            </a:r>
            <a:r>
              <a:rPr lang="hu-HU" sz="2400" dirty="0"/>
              <a:t> and </a:t>
            </a:r>
            <a:r>
              <a:rPr lang="hu-HU" sz="2400" dirty="0" err="1"/>
              <a:t>negative</a:t>
            </a:r>
            <a:r>
              <a:rPr lang="hu-HU" sz="2400" dirty="0"/>
              <a:t> </a:t>
            </a:r>
            <a:r>
              <a:rPr lang="hu-HU" sz="2400" dirty="0" err="1"/>
              <a:t>as</a:t>
            </a:r>
            <a:r>
              <a:rPr lang="hu-HU" sz="2400" dirty="0"/>
              <a:t> </a:t>
            </a:r>
            <a:r>
              <a:rPr lang="hu-HU" sz="2400" dirty="0" err="1"/>
              <a:t>well</a:t>
            </a:r>
            <a:r>
              <a:rPr lang="hu-HU" sz="2400" dirty="0"/>
              <a:t>)</a:t>
            </a:r>
          </a:p>
          <a:p>
            <a:pPr marL="342900" indent="-342900">
              <a:buClr>
                <a:srgbClr val="00B050"/>
              </a:buClr>
              <a:buFont typeface="Wingdings" pitchFamily="2" charset="2"/>
              <a:buChar char="§"/>
              <a:defRPr/>
            </a:pPr>
            <a:endParaRPr lang="hu-HU" sz="2400" dirty="0"/>
          </a:p>
          <a:p>
            <a:pPr marL="0" indent="0">
              <a:buClr>
                <a:srgbClr val="00B050"/>
              </a:buClr>
              <a:buNone/>
              <a:defRPr/>
            </a:pPr>
            <a:r>
              <a:rPr lang="hu-HU" sz="2400" i="1" dirty="0" err="1">
                <a:solidFill>
                  <a:schemeClr val="accent1">
                    <a:lumMod val="75000"/>
                  </a:schemeClr>
                </a:solidFill>
              </a:rPr>
              <a:t>Discussion</a:t>
            </a:r>
            <a:r>
              <a:rPr lang="hu-HU" sz="2400" i="1" dirty="0">
                <a:solidFill>
                  <a:schemeClr val="accent1">
                    <a:lumMod val="75000"/>
                  </a:schemeClr>
                </a:solidFill>
              </a:rPr>
              <a:t>: </a:t>
            </a:r>
            <a:r>
              <a:rPr lang="hu-HU" sz="2400" i="1" dirty="0" err="1">
                <a:solidFill>
                  <a:schemeClr val="accent1">
                    <a:lumMod val="75000"/>
                  </a:schemeClr>
                </a:solidFill>
              </a:rPr>
              <a:t>Nuclear</a:t>
            </a:r>
            <a:r>
              <a:rPr lang="hu-HU" sz="2400" i="1" dirty="0">
                <a:solidFill>
                  <a:schemeClr val="accent1">
                    <a:lumMod val="75000"/>
                  </a:schemeClr>
                </a:solidFill>
              </a:rPr>
              <a:t> WMD </a:t>
            </a:r>
            <a:r>
              <a:rPr lang="hu-HU" sz="2400" i="1" dirty="0" err="1">
                <a:solidFill>
                  <a:schemeClr val="accent1">
                    <a:lumMod val="75000"/>
                  </a:schemeClr>
                </a:solidFill>
              </a:rPr>
              <a:t>in</a:t>
            </a:r>
            <a:r>
              <a:rPr lang="hu-HU" sz="2400" i="1" dirty="0">
                <a:solidFill>
                  <a:schemeClr val="accent1">
                    <a:lumMod val="75000"/>
                  </a:schemeClr>
                </a:solidFill>
              </a:rPr>
              <a:t> </a:t>
            </a:r>
            <a:r>
              <a:rPr lang="hu-HU" sz="2400" i="1" dirty="0" err="1">
                <a:solidFill>
                  <a:schemeClr val="accent1">
                    <a:lumMod val="75000"/>
                  </a:schemeClr>
                </a:solidFill>
              </a:rPr>
              <a:t>Iran</a:t>
            </a:r>
            <a:endParaRPr lang="hu-HU" sz="2400" i="1" dirty="0">
              <a:solidFill>
                <a:schemeClr val="accent1">
                  <a:lumMod val="75000"/>
                </a:schemeClr>
              </a:solidFill>
            </a:endParaRPr>
          </a:p>
        </p:txBody>
      </p:sp>
    </p:spTree>
    <p:extLst>
      <p:ext uri="{BB962C8B-B14F-4D97-AF65-F5344CB8AC3E}">
        <p14:creationId xmlns:p14="http://schemas.microsoft.com/office/powerpoint/2010/main" val="42340613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églalap 4">
            <a:extLst>
              <a:ext uri="{FF2B5EF4-FFF2-40B4-BE49-F238E27FC236}">
                <a16:creationId xmlns:a16="http://schemas.microsoft.com/office/drawing/2014/main" id="{9C5E9974-9CE5-12CE-B080-171262C8E667}"/>
              </a:ext>
            </a:extLst>
          </p:cNvPr>
          <p:cNvSpPr/>
          <p:nvPr/>
        </p:nvSpPr>
        <p:spPr>
          <a:xfrm>
            <a:off x="0" y="0"/>
            <a:ext cx="12192000" cy="1096436"/>
          </a:xfrm>
          <a:prstGeom prst="rect">
            <a:avLst/>
          </a:prstGeom>
          <a:solidFill>
            <a:schemeClr val="tx1">
              <a:lumMod val="75000"/>
              <a:lumOff val="25000"/>
            </a:schemeClr>
          </a:solid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pic>
        <p:nvPicPr>
          <p:cNvPr id="6" name="Kép 5" descr="A képen szöveg látható&#10;&#10;Automatikusan generált leírás">
            <a:extLst>
              <a:ext uri="{FF2B5EF4-FFF2-40B4-BE49-F238E27FC236}">
                <a16:creationId xmlns:a16="http://schemas.microsoft.com/office/drawing/2014/main" id="{B4A06AFE-F1CB-4A6F-F04B-C4BC6830A92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781143" y="92357"/>
            <a:ext cx="3410855" cy="899018"/>
          </a:xfrm>
          <a:prstGeom prst="rect">
            <a:avLst/>
          </a:prstGeom>
        </p:spPr>
      </p:pic>
      <p:sp>
        <p:nvSpPr>
          <p:cNvPr id="7" name="Cím 1">
            <a:extLst>
              <a:ext uri="{FF2B5EF4-FFF2-40B4-BE49-F238E27FC236}">
                <a16:creationId xmlns:a16="http://schemas.microsoft.com/office/drawing/2014/main" id="{F737E8DD-CB45-17B1-C2C6-4E38F9BDA87F}"/>
              </a:ext>
            </a:extLst>
          </p:cNvPr>
          <p:cNvSpPr>
            <a:spLocks noGrp="1"/>
          </p:cNvSpPr>
          <p:nvPr>
            <p:ph type="title"/>
          </p:nvPr>
        </p:nvSpPr>
        <p:spPr>
          <a:xfrm>
            <a:off x="177833" y="300879"/>
            <a:ext cx="3303597" cy="485329"/>
          </a:xfrm>
        </p:spPr>
        <p:txBody>
          <a:bodyPr anchor="b">
            <a:normAutofit fontScale="90000"/>
          </a:bodyPr>
          <a:lstStyle/>
          <a:p>
            <a:r>
              <a:rPr lang="hu-HU" sz="2800" dirty="0" err="1">
                <a:solidFill>
                  <a:schemeClr val="bg1"/>
                </a:solidFill>
              </a:rPr>
              <a:t>Approaches</a:t>
            </a:r>
            <a:r>
              <a:rPr lang="hu-HU" sz="2800" dirty="0">
                <a:solidFill>
                  <a:schemeClr val="bg1"/>
                </a:solidFill>
              </a:rPr>
              <a:t> </a:t>
            </a:r>
            <a:r>
              <a:rPr lang="hu-HU" sz="2800" dirty="0" err="1">
                <a:solidFill>
                  <a:schemeClr val="bg1"/>
                </a:solidFill>
              </a:rPr>
              <a:t>to</a:t>
            </a:r>
            <a:r>
              <a:rPr lang="hu-HU" sz="2800" dirty="0">
                <a:solidFill>
                  <a:schemeClr val="bg1"/>
                </a:solidFill>
              </a:rPr>
              <a:t> </a:t>
            </a:r>
            <a:r>
              <a:rPr lang="hu-HU" sz="2800" dirty="0" err="1">
                <a:solidFill>
                  <a:schemeClr val="bg1"/>
                </a:solidFill>
              </a:rPr>
              <a:t>Security</a:t>
            </a:r>
            <a:endParaRPr lang="en-US" sz="2800" dirty="0">
              <a:solidFill>
                <a:schemeClr val="bg1"/>
              </a:solidFill>
            </a:endParaRPr>
          </a:p>
        </p:txBody>
      </p:sp>
      <p:pic>
        <p:nvPicPr>
          <p:cNvPr id="8" name="Obrázek 5">
            <a:extLst>
              <a:ext uri="{FF2B5EF4-FFF2-40B4-BE49-F238E27FC236}">
                <a16:creationId xmlns:a16="http://schemas.microsoft.com/office/drawing/2014/main" id="{DBDADF84-706A-4335-8DDF-8BAE13B5A9D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951266" y="5953478"/>
            <a:ext cx="960217" cy="731312"/>
          </a:xfrm>
          <a:prstGeom prst="rect">
            <a:avLst/>
          </a:prstGeom>
        </p:spPr>
      </p:pic>
      <p:sp>
        <p:nvSpPr>
          <p:cNvPr id="9" name="Tartalom helye 2">
            <a:extLst>
              <a:ext uri="{FF2B5EF4-FFF2-40B4-BE49-F238E27FC236}">
                <a16:creationId xmlns:a16="http://schemas.microsoft.com/office/drawing/2014/main" id="{917F35DE-068B-D803-5FF3-EEBB68446A42}"/>
              </a:ext>
            </a:extLst>
          </p:cNvPr>
          <p:cNvSpPr txBox="1">
            <a:spLocks/>
          </p:cNvSpPr>
          <p:nvPr/>
        </p:nvSpPr>
        <p:spPr>
          <a:xfrm>
            <a:off x="280517" y="1366259"/>
            <a:ext cx="7139614" cy="5190861"/>
          </a:xfrm>
          <a:prstGeom prst="rect">
            <a:avLst/>
          </a:prstGeom>
        </p:spPr>
        <p:txBody>
          <a:bodyPr>
            <a:normAutofit fontScale="9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None/>
              <a:defRPr/>
            </a:pPr>
            <a:r>
              <a:rPr lang="hu-HU" altLang="hu-HU" sz="2400" dirty="0">
                <a:solidFill>
                  <a:srgbClr val="00B050"/>
                </a:solidFill>
              </a:rPr>
              <a:t>De facto </a:t>
            </a:r>
            <a:r>
              <a:rPr lang="hu-HU" altLang="hu-HU" sz="2400" dirty="0" err="1">
                <a:solidFill>
                  <a:srgbClr val="00B050"/>
                </a:solidFill>
              </a:rPr>
              <a:t>approach</a:t>
            </a:r>
            <a:endParaRPr lang="hu-HU" altLang="hu-HU" sz="2400" dirty="0">
              <a:solidFill>
                <a:srgbClr val="00B050"/>
              </a:solidFill>
            </a:endParaRPr>
          </a:p>
          <a:p>
            <a:pPr marL="342900" indent="-342900">
              <a:buClr>
                <a:srgbClr val="00B050"/>
              </a:buClr>
              <a:buFont typeface="Wingdings" pitchFamily="2" charset="2"/>
              <a:buChar char="§"/>
              <a:defRPr/>
            </a:pPr>
            <a:r>
              <a:rPr lang="hu-HU" altLang="hu-HU" sz="2400" dirty="0"/>
              <a:t>A </a:t>
            </a:r>
            <a:r>
              <a:rPr lang="hu-HU" altLang="hu-HU" sz="2400" dirty="0" err="1"/>
              <a:t>situation</a:t>
            </a:r>
            <a:r>
              <a:rPr lang="hu-HU" altLang="hu-HU" sz="2400" dirty="0"/>
              <a:t> </a:t>
            </a:r>
            <a:r>
              <a:rPr lang="hu-HU" altLang="hu-HU" sz="2400" dirty="0" err="1"/>
              <a:t>without</a:t>
            </a:r>
            <a:r>
              <a:rPr lang="hu-HU" altLang="hu-HU" sz="2400" dirty="0"/>
              <a:t> </a:t>
            </a:r>
            <a:r>
              <a:rPr lang="hu-HU" altLang="hu-HU" sz="2400" dirty="0" err="1"/>
              <a:t>threat</a:t>
            </a:r>
            <a:endParaRPr lang="hu-HU" altLang="hu-HU" sz="2400" dirty="0"/>
          </a:p>
          <a:p>
            <a:pPr marL="342900" indent="-342900">
              <a:buClr>
                <a:srgbClr val="00B050"/>
              </a:buClr>
              <a:buFont typeface="Wingdings" pitchFamily="2" charset="2"/>
              <a:buChar char="§"/>
              <a:defRPr/>
            </a:pPr>
            <a:r>
              <a:rPr lang="hu-HU" altLang="hu-HU" sz="2400" dirty="0"/>
              <a:t>The </a:t>
            </a:r>
            <a:r>
              <a:rPr lang="hu-HU" altLang="hu-HU" sz="2400" dirty="0" err="1"/>
              <a:t>activation</a:t>
            </a:r>
            <a:r>
              <a:rPr lang="hu-HU" altLang="hu-HU" sz="2400" dirty="0"/>
              <a:t> of </a:t>
            </a:r>
            <a:r>
              <a:rPr lang="hu-HU" altLang="hu-HU" sz="2400" dirty="0" err="1"/>
              <a:t>danger</a:t>
            </a:r>
            <a:r>
              <a:rPr lang="hu-HU" altLang="hu-HU" sz="2400" dirty="0"/>
              <a:t> is </a:t>
            </a:r>
            <a:r>
              <a:rPr lang="hu-HU" altLang="hu-HU" sz="2400" dirty="0" err="1"/>
              <a:t>not</a:t>
            </a:r>
            <a:r>
              <a:rPr lang="hu-HU" altLang="hu-HU" sz="2400" dirty="0"/>
              <a:t> </a:t>
            </a:r>
            <a:r>
              <a:rPr lang="hu-HU" altLang="hu-HU" sz="2400" dirty="0" err="1"/>
              <a:t>expected</a:t>
            </a:r>
            <a:endParaRPr lang="hu-HU" altLang="hu-HU" sz="2400" dirty="0"/>
          </a:p>
          <a:p>
            <a:pPr marL="342900" indent="-342900">
              <a:buClr>
                <a:srgbClr val="00B050"/>
              </a:buClr>
              <a:buFont typeface="Wingdings" pitchFamily="2" charset="2"/>
              <a:buChar char="§"/>
              <a:defRPr/>
            </a:pPr>
            <a:endParaRPr lang="hu-HU" altLang="hu-HU" sz="2400" dirty="0"/>
          </a:p>
          <a:p>
            <a:pPr>
              <a:buClr>
                <a:srgbClr val="00B050"/>
              </a:buClr>
              <a:buNone/>
              <a:defRPr/>
            </a:pPr>
            <a:r>
              <a:rPr lang="hu-HU" altLang="hu-HU" sz="2400" dirty="0" err="1">
                <a:solidFill>
                  <a:srgbClr val="00B050"/>
                </a:solidFill>
              </a:rPr>
              <a:t>Sense</a:t>
            </a:r>
            <a:r>
              <a:rPr lang="hu-HU" altLang="hu-HU" sz="2400" dirty="0">
                <a:solidFill>
                  <a:srgbClr val="00B050"/>
                </a:solidFill>
              </a:rPr>
              <a:t>, </a:t>
            </a:r>
            <a:r>
              <a:rPr lang="hu-HU" altLang="hu-HU" sz="2400" dirty="0" err="1">
                <a:solidFill>
                  <a:srgbClr val="00B050"/>
                </a:solidFill>
              </a:rPr>
              <a:t>perception</a:t>
            </a:r>
            <a:endParaRPr lang="hu-HU" altLang="hu-HU" sz="2400" dirty="0">
              <a:solidFill>
                <a:srgbClr val="00B050"/>
              </a:solidFill>
            </a:endParaRPr>
          </a:p>
          <a:p>
            <a:pPr marL="342900" indent="-342900">
              <a:buClr>
                <a:srgbClr val="00B050"/>
              </a:buClr>
              <a:buFont typeface="Wingdings" pitchFamily="2" charset="2"/>
              <a:buChar char="§"/>
              <a:defRPr/>
            </a:pPr>
            <a:r>
              <a:rPr lang="hu-HU" altLang="hu-HU" sz="2400" dirty="0" err="1"/>
              <a:t>Sense</a:t>
            </a:r>
            <a:r>
              <a:rPr lang="hu-HU" altLang="hu-HU" sz="2400" dirty="0"/>
              <a:t> of </a:t>
            </a:r>
            <a:r>
              <a:rPr lang="hu-HU" altLang="hu-HU" sz="2400" dirty="0" err="1"/>
              <a:t>security</a:t>
            </a:r>
            <a:r>
              <a:rPr lang="hu-HU" altLang="hu-HU" sz="2400" dirty="0"/>
              <a:t> </a:t>
            </a:r>
            <a:r>
              <a:rPr lang="hu-HU" altLang="hu-HU" sz="2400" dirty="0" err="1"/>
              <a:t>of</a:t>
            </a:r>
            <a:r>
              <a:rPr lang="hu-HU" altLang="hu-HU" sz="2400" dirty="0"/>
              <a:t> </a:t>
            </a:r>
            <a:r>
              <a:rPr lang="hu-HU" altLang="hu-HU" sz="2400" dirty="0" err="1"/>
              <a:t>the</a:t>
            </a:r>
            <a:r>
              <a:rPr lang="hu-HU" altLang="hu-HU" sz="2400" dirty="0"/>
              <a:t> </a:t>
            </a:r>
            <a:r>
              <a:rPr lang="hu-HU" altLang="hu-HU" sz="2400" dirty="0" err="1"/>
              <a:t>society</a:t>
            </a:r>
            <a:endParaRPr lang="hu-HU" altLang="hu-HU" sz="2400" dirty="0"/>
          </a:p>
          <a:p>
            <a:pPr marL="342900" indent="-342900">
              <a:buClr>
                <a:srgbClr val="00B050"/>
              </a:buClr>
              <a:buFont typeface="Wingdings" pitchFamily="2" charset="2"/>
              <a:buChar char="§"/>
              <a:defRPr/>
            </a:pPr>
            <a:r>
              <a:rPr lang="hu-HU" altLang="hu-HU" sz="2400" dirty="0" err="1"/>
              <a:t>Can</a:t>
            </a:r>
            <a:r>
              <a:rPr lang="hu-HU" altLang="hu-HU" sz="2400" dirty="0"/>
              <a:t> be </a:t>
            </a:r>
            <a:r>
              <a:rPr lang="hu-HU" altLang="hu-HU" sz="2400" dirty="0" err="1"/>
              <a:t>manipulated</a:t>
            </a:r>
            <a:r>
              <a:rPr lang="hu-HU" altLang="hu-HU" sz="2400" dirty="0"/>
              <a:t> – over and </a:t>
            </a:r>
            <a:r>
              <a:rPr lang="hu-HU" altLang="hu-HU" sz="2400" dirty="0" err="1"/>
              <a:t>underestimating</a:t>
            </a:r>
            <a:r>
              <a:rPr lang="hu-HU" altLang="hu-HU" sz="2400" dirty="0"/>
              <a:t>, </a:t>
            </a:r>
            <a:r>
              <a:rPr lang="hu-HU" altLang="hu-HU" sz="2400" dirty="0" err="1"/>
              <a:t>exaggerating</a:t>
            </a:r>
            <a:r>
              <a:rPr lang="hu-HU" altLang="hu-HU" sz="2400" dirty="0"/>
              <a:t> </a:t>
            </a:r>
            <a:r>
              <a:rPr lang="hu-HU" altLang="hu-HU" sz="2400" dirty="0" err="1"/>
              <a:t>risk</a:t>
            </a:r>
            <a:r>
              <a:rPr lang="hu-HU" altLang="hu-HU" sz="2400" dirty="0"/>
              <a:t> (</a:t>
            </a:r>
            <a:r>
              <a:rPr lang="hu-HU" altLang="hu-HU" sz="2400" dirty="0" err="1"/>
              <a:t>on</a:t>
            </a:r>
            <a:r>
              <a:rPr lang="hu-HU" altLang="hu-HU" sz="2400" dirty="0"/>
              <a:t> </a:t>
            </a:r>
            <a:r>
              <a:rPr lang="hu-HU" altLang="hu-HU" sz="2400" dirty="0" err="1"/>
              <a:t>purpose</a:t>
            </a:r>
            <a:r>
              <a:rPr lang="hu-HU" altLang="hu-HU" sz="2400" dirty="0"/>
              <a:t>)</a:t>
            </a:r>
          </a:p>
          <a:p>
            <a:pPr marL="342900" indent="-342900">
              <a:buClr>
                <a:srgbClr val="00B050"/>
              </a:buClr>
              <a:buFont typeface="Wingdings" pitchFamily="2" charset="2"/>
              <a:buChar char="§"/>
              <a:defRPr/>
            </a:pPr>
            <a:r>
              <a:rPr lang="hu-HU" altLang="hu-HU" sz="2400" dirty="0" err="1"/>
              <a:t>If</a:t>
            </a:r>
            <a:r>
              <a:rPr lang="hu-HU" altLang="hu-HU" sz="2400" dirty="0"/>
              <a:t> a </a:t>
            </a:r>
            <a:r>
              <a:rPr lang="hu-HU" altLang="hu-HU" sz="2400" dirty="0" err="1"/>
              <a:t>group</a:t>
            </a:r>
            <a:r>
              <a:rPr lang="hu-HU" altLang="hu-HU" sz="2400" dirty="0"/>
              <a:t> </a:t>
            </a:r>
            <a:r>
              <a:rPr lang="hu-HU" altLang="hu-HU" sz="2400" dirty="0" err="1"/>
              <a:t>feels</a:t>
            </a:r>
            <a:r>
              <a:rPr lang="hu-HU" altLang="hu-HU" sz="2400" dirty="0"/>
              <a:t> </a:t>
            </a:r>
            <a:r>
              <a:rPr lang="hu-HU" altLang="hu-HU" sz="2400" dirty="0" err="1"/>
              <a:t>threatened</a:t>
            </a:r>
            <a:r>
              <a:rPr lang="hu-HU" altLang="hu-HU" sz="2400" dirty="0"/>
              <a:t>: </a:t>
            </a:r>
            <a:r>
              <a:rPr lang="hu-HU" altLang="hu-HU" sz="2400" dirty="0" err="1"/>
              <a:t>reaction</a:t>
            </a:r>
            <a:r>
              <a:rPr lang="hu-HU" altLang="hu-HU" sz="2400" dirty="0"/>
              <a:t> is </a:t>
            </a:r>
            <a:r>
              <a:rPr lang="hu-HU" altLang="hu-HU" sz="2400" dirty="0" err="1"/>
              <a:t>needed</a:t>
            </a:r>
            <a:r>
              <a:rPr lang="hu-HU" altLang="hu-HU" sz="2400" dirty="0"/>
              <a:t> </a:t>
            </a:r>
            <a:r>
              <a:rPr lang="hu-HU" altLang="hu-HU" sz="2400" dirty="0" err="1"/>
              <a:t>from</a:t>
            </a:r>
            <a:r>
              <a:rPr lang="hu-HU" altLang="hu-HU" sz="2400" dirty="0"/>
              <a:t> </a:t>
            </a:r>
            <a:r>
              <a:rPr lang="hu-HU" altLang="hu-HU" sz="2400" dirty="0" err="1"/>
              <a:t>politics</a:t>
            </a:r>
            <a:endParaRPr lang="hu-HU" altLang="hu-HU" sz="2400" dirty="0"/>
          </a:p>
          <a:p>
            <a:pPr marL="342900" indent="-342900">
              <a:buClr>
                <a:srgbClr val="00B050"/>
              </a:buClr>
              <a:buFont typeface="Wingdings" pitchFamily="2" charset="2"/>
              <a:buChar char="§"/>
              <a:defRPr/>
            </a:pPr>
            <a:endParaRPr lang="hu-HU" altLang="hu-HU" sz="2400" dirty="0"/>
          </a:p>
          <a:p>
            <a:pPr>
              <a:buClr>
                <a:srgbClr val="00B050"/>
              </a:buClr>
              <a:buNone/>
              <a:defRPr/>
            </a:pPr>
            <a:r>
              <a:rPr lang="hu-HU" altLang="hu-HU" sz="2400" dirty="0" err="1">
                <a:solidFill>
                  <a:srgbClr val="00B050"/>
                </a:solidFill>
              </a:rPr>
              <a:t>Institutional</a:t>
            </a:r>
            <a:r>
              <a:rPr lang="hu-HU" altLang="hu-HU" sz="2400" dirty="0">
                <a:solidFill>
                  <a:srgbClr val="00B050"/>
                </a:solidFill>
              </a:rPr>
              <a:t>, </a:t>
            </a:r>
            <a:r>
              <a:rPr lang="hu-HU" altLang="hu-HU" sz="2400" dirty="0" err="1">
                <a:solidFill>
                  <a:srgbClr val="00B050"/>
                </a:solidFill>
              </a:rPr>
              <a:t>legal</a:t>
            </a:r>
            <a:r>
              <a:rPr lang="hu-HU" altLang="hu-HU" sz="2400" dirty="0">
                <a:solidFill>
                  <a:srgbClr val="00B050"/>
                </a:solidFill>
              </a:rPr>
              <a:t> </a:t>
            </a:r>
            <a:r>
              <a:rPr lang="hu-HU" altLang="hu-HU" sz="2400" dirty="0" err="1">
                <a:solidFill>
                  <a:srgbClr val="00B050"/>
                </a:solidFill>
              </a:rPr>
              <a:t>approach</a:t>
            </a:r>
            <a:endParaRPr lang="hu-HU" altLang="hu-HU" sz="2400" dirty="0">
              <a:solidFill>
                <a:srgbClr val="00B050"/>
              </a:solidFill>
            </a:endParaRPr>
          </a:p>
          <a:p>
            <a:pPr marL="342900" indent="-342900">
              <a:buClr>
                <a:srgbClr val="00B050"/>
              </a:buClr>
              <a:buFont typeface="Wingdings" pitchFamily="2" charset="2"/>
              <a:buChar char="§"/>
              <a:defRPr/>
            </a:pPr>
            <a:r>
              <a:rPr lang="hu-HU" altLang="hu-HU" sz="2400" dirty="0"/>
              <a:t>System of </a:t>
            </a:r>
            <a:r>
              <a:rPr lang="hu-HU" altLang="hu-HU" sz="2400" dirty="0" err="1"/>
              <a:t>guarantees</a:t>
            </a:r>
            <a:r>
              <a:rPr lang="hu-HU" altLang="hu-HU" sz="2400" dirty="0"/>
              <a:t> (</a:t>
            </a:r>
            <a:r>
              <a:rPr lang="hu-HU" altLang="hu-HU" sz="2400" dirty="0" err="1"/>
              <a:t>secret</a:t>
            </a:r>
            <a:r>
              <a:rPr lang="hu-HU" altLang="hu-HU" sz="2400" dirty="0"/>
              <a:t> service, </a:t>
            </a:r>
            <a:r>
              <a:rPr lang="hu-HU" altLang="hu-HU" sz="2400" dirty="0" err="1"/>
              <a:t>infrastructure</a:t>
            </a:r>
            <a:r>
              <a:rPr lang="hu-HU" altLang="hu-HU" sz="2400" dirty="0"/>
              <a:t>, </a:t>
            </a:r>
            <a:r>
              <a:rPr lang="hu-HU" altLang="hu-HU" sz="2400" dirty="0" err="1"/>
              <a:t>planning</a:t>
            </a:r>
            <a:r>
              <a:rPr lang="hu-HU" altLang="hu-HU" sz="2400" dirty="0"/>
              <a:t>, </a:t>
            </a:r>
            <a:r>
              <a:rPr lang="hu-HU" altLang="hu-HU" sz="2400" dirty="0" err="1"/>
              <a:t>international</a:t>
            </a:r>
            <a:r>
              <a:rPr lang="hu-HU" altLang="hu-HU" sz="2400" dirty="0"/>
              <a:t> </a:t>
            </a:r>
            <a:r>
              <a:rPr lang="hu-HU" altLang="hu-HU" sz="2400" dirty="0" err="1"/>
              <a:t>organizations</a:t>
            </a:r>
            <a:r>
              <a:rPr lang="hu-HU" altLang="hu-HU" sz="2400" dirty="0"/>
              <a:t>)</a:t>
            </a:r>
          </a:p>
          <a:p>
            <a:pPr>
              <a:buClr>
                <a:srgbClr val="00B050"/>
              </a:buClr>
              <a:buNone/>
              <a:defRPr/>
            </a:pPr>
            <a:r>
              <a:rPr lang="hu-HU" altLang="hu-HU" sz="2400" dirty="0">
                <a:sym typeface="Wingdings" pitchFamily="2" charset="2"/>
              </a:rPr>
              <a:t></a:t>
            </a:r>
            <a:r>
              <a:rPr lang="hu-HU" altLang="hu-HU" sz="2400" dirty="0"/>
              <a:t> </a:t>
            </a:r>
            <a:r>
              <a:rPr lang="hu-HU" altLang="hu-HU" sz="2400" dirty="0" err="1"/>
              <a:t>helping</a:t>
            </a:r>
            <a:r>
              <a:rPr lang="hu-HU" altLang="hu-HU" sz="2400" dirty="0"/>
              <a:t> </a:t>
            </a:r>
            <a:r>
              <a:rPr lang="hu-HU" altLang="hu-HU" sz="2400" dirty="0" err="1"/>
              <a:t>security</a:t>
            </a:r>
            <a:r>
              <a:rPr lang="hu-HU" altLang="hu-HU" sz="2400" dirty="0"/>
              <a:t>.</a:t>
            </a:r>
          </a:p>
          <a:p>
            <a:pPr marL="342900" indent="-342900">
              <a:buClr>
                <a:srgbClr val="00B050"/>
              </a:buClr>
              <a:buFont typeface="Wingdings" pitchFamily="2" charset="2"/>
              <a:buChar char="§"/>
              <a:defRPr/>
            </a:pPr>
            <a:endParaRPr lang="hu-HU" altLang="hu-HU" sz="2400" dirty="0"/>
          </a:p>
        </p:txBody>
      </p:sp>
    </p:spTree>
    <p:extLst>
      <p:ext uri="{BB962C8B-B14F-4D97-AF65-F5344CB8AC3E}">
        <p14:creationId xmlns:p14="http://schemas.microsoft.com/office/powerpoint/2010/main" val="3810715830"/>
      </p:ext>
    </p:extLst>
  </p:cSld>
  <p:clrMapOvr>
    <a:masterClrMapping/>
  </p:clrMapOvr>
</p:sld>
</file>

<file path=ppt/theme/theme1.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webextensions/_rels/taskpanes.xml.rels><?xml version="1.0" encoding="UTF-8" standalone="yes"?>
<Relationships xmlns="http://schemas.openxmlformats.org/package/2006/relationships"><Relationship Id="rId1" Type="http://schemas.microsoft.com/office/2011/relationships/webextension" Target="webextension1.xml"/></Relationships>
</file>

<file path=ppt/webextensions/taskpanes.xml><?xml version="1.0" encoding="utf-8"?>
<wetp:taskpanes xmlns:wetp="http://schemas.microsoft.com/office/webextensions/taskpanes/2010/11">
  <wetp:taskpane dockstate="right" visibility="0" width="350" row="0">
    <wetp:webextensionref xmlns:r="http://schemas.openxmlformats.org/officeDocument/2006/relationships" r:id="rId1"/>
  </wetp:taskpane>
</wetp:taskpanes>
</file>

<file path=ppt/webextensions/webextension1.xml><?xml version="1.0" encoding="utf-8"?>
<we:webextension xmlns:we="http://schemas.microsoft.com/office/webextensions/webextension/2010/11" id="{D47E2BE0-5A40-4646-8C0D-1385E7303F76}">
  <we:reference id="22ff87a5-132f-4d52-9e97-94d888e4dd91" version="3.1.0.0" store="EXCatalog" storeType="EXCatalog"/>
  <we:alternateReferences>
    <we:reference id="WA104380050" version="3.1.0.0" store="hu-HU" storeType="OMEX"/>
  </we:alternateReferences>
  <we:properties/>
  <we:bindings/>
  <we:snapshot xmlns:r="http://schemas.openxmlformats.org/officeDocument/2006/relationships"/>
</we:webextension>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um" ma:contentTypeID="0x010100BF068FD840069F409EAA748F299C5A83" ma:contentTypeVersion="8" ma:contentTypeDescription="Új dokumentum létrehozása." ma:contentTypeScope="" ma:versionID="9825103bed5063b3cb7fd83b0fddf998">
  <xsd:schema xmlns:xsd="http://www.w3.org/2001/XMLSchema" xmlns:xs="http://www.w3.org/2001/XMLSchema" xmlns:p="http://schemas.microsoft.com/office/2006/metadata/properties" xmlns:ns2="84bf74ff-84e1-4c67-84fe-bbdd44e5fb05" xmlns:ns3="4a5d4700-7a79-4bc7-a626-19cebd473c95" targetNamespace="http://schemas.microsoft.com/office/2006/metadata/properties" ma:root="true" ma:fieldsID="a1eb743c9210924a54fc951aa76cd749" ns2:_="" ns3:_="">
    <xsd:import namespace="84bf74ff-84e1-4c67-84fe-bbdd44e5fb05"/>
    <xsd:import namespace="4a5d4700-7a79-4bc7-a626-19cebd473c95"/>
    <xsd:element name="properties">
      <xsd:complexType>
        <xsd:sequence>
          <xsd:element name="documentManagement">
            <xsd:complexType>
              <xsd:all>
                <xsd:element ref="ns2:MediaServiceMetadata" minOccurs="0"/>
                <xsd:element ref="ns2:MediaServiceFastMetadata" minOccurs="0"/>
                <xsd:element ref="ns2:lcf76f155ced4ddcb4097134ff3c332f" minOccurs="0"/>
                <xsd:element ref="ns3:TaxCatchAll"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4bf74ff-84e1-4c67-84fe-bbdd44e5fb0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1" nillable="true" ma:taxonomy="true" ma:internalName="lcf76f155ced4ddcb4097134ff3c332f" ma:taxonomyFieldName="MediaServiceImageTags" ma:displayName="Képcímkék" ma:readOnly="false" ma:fieldId="{5cf76f15-5ced-4ddc-b409-7134ff3c332f}" ma:taxonomyMulti="true" ma:sspId="c5924412-c5b0-41bf-b9da-348a75561e2f" ma:termSetId="09814cd3-568e-fe90-9814-8d621ff8fb84" ma:anchorId="fba54fb3-c3e1-fe81-a776-ca4b69148c4d" ma:open="true" ma:isKeyword="false">
      <xsd:complexType>
        <xsd:sequence>
          <xsd:element ref="pc:Terms" minOccurs="0" maxOccurs="1"/>
        </xsd:sequence>
      </xsd:complex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a5d4700-7a79-4bc7-a626-19cebd473c95"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5c9d3e2d-54b3-4b40-8efb-ee51a128a835}" ma:internalName="TaxCatchAll" ma:showField="CatchAllData" ma:web="4a5d4700-7a79-4bc7-a626-19cebd473c95">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artalomtípus"/>
        <xsd:element ref="dc:title" minOccurs="0" maxOccurs="1" ma:index="4" ma:displayName="Cím"/>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84bf74ff-84e1-4c67-84fe-bbdd44e5fb05">
      <Terms xmlns="http://schemas.microsoft.com/office/infopath/2007/PartnerControls"/>
    </lcf76f155ced4ddcb4097134ff3c332f>
    <TaxCatchAll xmlns="4a5d4700-7a79-4bc7-a626-19cebd473c95"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01310BD-D836-41AD-B9F2-520067FF3EC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4bf74ff-84e1-4c67-84fe-bbdd44e5fb05"/>
    <ds:schemaRef ds:uri="4a5d4700-7a79-4bc7-a626-19cebd473c9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CFEDAA9-9624-4FE5-A2F4-79860E1316A7}">
  <ds:schemaRefs>
    <ds:schemaRef ds:uri="http://schemas.microsoft.com/office/2006/metadata/properties"/>
    <ds:schemaRef ds:uri="http://schemas.microsoft.com/office/infopath/2007/PartnerControls"/>
    <ds:schemaRef ds:uri="84bf74ff-84e1-4c67-84fe-bbdd44e5fb05"/>
    <ds:schemaRef ds:uri="4a5d4700-7a79-4bc7-a626-19cebd473c95"/>
  </ds:schemaRefs>
</ds:datastoreItem>
</file>

<file path=customXml/itemProps3.xml><?xml version="1.0" encoding="utf-8"?>
<ds:datastoreItem xmlns:ds="http://schemas.openxmlformats.org/officeDocument/2006/customXml" ds:itemID="{A72D0809-9137-4B1A-B485-FF29DD7B3B58}">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744</TotalTime>
  <Words>2352</Words>
  <Application>Microsoft Office PowerPoint</Application>
  <PresentationFormat>Szélesvásznú</PresentationFormat>
  <Paragraphs>273</Paragraphs>
  <Slides>20</Slides>
  <Notes>1</Notes>
  <HiddenSlides>0</HiddenSlides>
  <MMClips>0</MMClips>
  <ScaleCrop>false</ScaleCrop>
  <HeadingPairs>
    <vt:vector size="6" baseType="variant">
      <vt:variant>
        <vt:lpstr>Használt betűtípusok</vt:lpstr>
      </vt:variant>
      <vt:variant>
        <vt:i4>6</vt:i4>
      </vt:variant>
      <vt:variant>
        <vt:lpstr>Téma</vt:lpstr>
      </vt:variant>
      <vt:variant>
        <vt:i4>1</vt:i4>
      </vt:variant>
      <vt:variant>
        <vt:lpstr>Diacímek</vt:lpstr>
      </vt:variant>
      <vt:variant>
        <vt:i4>20</vt:i4>
      </vt:variant>
    </vt:vector>
  </HeadingPairs>
  <TitlesOfParts>
    <vt:vector size="27" baseType="lpstr">
      <vt:lpstr>Arial</vt:lpstr>
      <vt:lpstr>Calibri</vt:lpstr>
      <vt:lpstr>Calibri Light</vt:lpstr>
      <vt:lpstr>Times New Roman</vt:lpstr>
      <vt:lpstr>Verdana</vt:lpstr>
      <vt:lpstr>Wingdings</vt:lpstr>
      <vt:lpstr>Motiv Office</vt:lpstr>
      <vt:lpstr>PowerPoint-bemutató</vt:lpstr>
      <vt:lpstr>PowerPoint-bemutató</vt:lpstr>
      <vt:lpstr>PowerPoint-bemutató</vt:lpstr>
      <vt:lpstr>Introduction</vt:lpstr>
      <vt:lpstr>What is Security?</vt:lpstr>
      <vt:lpstr>What is Security?</vt:lpstr>
      <vt:lpstr>What is Security?</vt:lpstr>
      <vt:lpstr>What is Security?</vt:lpstr>
      <vt:lpstr>Approaches to Security</vt:lpstr>
      <vt:lpstr>Widening Scope</vt:lpstr>
      <vt:lpstr>Traditional Subjects</vt:lpstr>
      <vt:lpstr>Complexity</vt:lpstr>
      <vt:lpstr>Sectoral Approach</vt:lpstr>
      <vt:lpstr>PowerPoint-bemutató</vt:lpstr>
      <vt:lpstr>Sectoral Approach</vt:lpstr>
      <vt:lpstr>Further Sectors</vt:lpstr>
      <vt:lpstr>Further Sectors</vt:lpstr>
      <vt:lpstr>Scales</vt:lpstr>
      <vt:lpstr>Bibliography</vt:lpstr>
      <vt:lpstr>PowerPoint-bemutató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KAA</dc:creator>
  <cp:lastModifiedBy>Sovány-Glück Csilla</cp:lastModifiedBy>
  <cp:revision>19</cp:revision>
  <dcterms:created xsi:type="dcterms:W3CDTF">2021-09-19T12:57:48Z</dcterms:created>
  <dcterms:modified xsi:type="dcterms:W3CDTF">2023-04-06T12:53:25Z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0x010100BF068FD840069F409EAA748F299C5A83</vt:lpwstr>
  </property>
</Properties>
</file>